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84" r:id="rId5"/>
    <p:sldId id="258" r:id="rId6"/>
    <p:sldId id="278" r:id="rId7"/>
    <p:sldId id="277" r:id="rId8"/>
    <p:sldId id="294" r:id="rId9"/>
    <p:sldId id="295" r:id="rId10"/>
    <p:sldId id="259" r:id="rId11"/>
    <p:sldId id="296" r:id="rId12"/>
    <p:sldId id="267" r:id="rId13"/>
    <p:sldId id="260" r:id="rId14"/>
    <p:sldId id="270" r:id="rId15"/>
    <p:sldId id="297" r:id="rId16"/>
    <p:sldId id="261" r:id="rId17"/>
    <p:sldId id="298" r:id="rId18"/>
    <p:sldId id="263" r:id="rId19"/>
    <p:sldId id="271" r:id="rId20"/>
    <p:sldId id="299" r:id="rId21"/>
    <p:sldId id="272" r:id="rId22"/>
    <p:sldId id="300" r:id="rId23"/>
    <p:sldId id="266" r:id="rId24"/>
    <p:sldId id="273" r:id="rId25"/>
    <p:sldId id="301" r:id="rId26"/>
    <p:sldId id="274" r:id="rId27"/>
    <p:sldId id="302" r:id="rId28"/>
    <p:sldId id="276" r:id="rId29"/>
    <p:sldId id="303" r:id="rId30"/>
    <p:sldId id="275" r:id="rId31"/>
    <p:sldId id="304" r:id="rId32"/>
    <p:sldId id="264" r:id="rId33"/>
    <p:sldId id="265" r:id="rId34"/>
    <p:sldId id="283" r:id="rId35"/>
    <p:sldId id="279" r:id="rId36"/>
    <p:sldId id="285" r:id="rId37"/>
    <p:sldId id="286" r:id="rId38"/>
    <p:sldId id="287" r:id="rId39"/>
    <p:sldId id="281" r:id="rId40"/>
    <p:sldId id="268" r:id="rId41"/>
    <p:sldId id="288" r:id="rId42"/>
    <p:sldId id="289" r:id="rId43"/>
    <p:sldId id="291" r:id="rId44"/>
    <p:sldId id="290" r:id="rId45"/>
    <p:sldId id="293" r:id="rId46"/>
    <p:sldId id="292" r:id="rId47"/>
    <p:sldId id="280" r:id="rId48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Kurnjek" userId="cee245735ca05a0f" providerId="LiveId" clId="{DC4EBA2D-51ED-40A7-807C-E58117A18FFF}"/>
    <pc:docChg chg="undo custSel addSld delSld modSld sldOrd modMainMaster">
      <pc:chgData name="Luka Kurnjek" userId="cee245735ca05a0f" providerId="LiveId" clId="{DC4EBA2D-51ED-40A7-807C-E58117A18FFF}" dt="2022-09-25T17:13:02.839" v="3323" actId="14100"/>
      <pc:docMkLst>
        <pc:docMk/>
      </pc:docMkLst>
      <pc:sldChg chg="addSp modSp mod setBg">
        <pc:chgData name="Luka Kurnjek" userId="cee245735ca05a0f" providerId="LiveId" clId="{DC4EBA2D-51ED-40A7-807C-E58117A18FFF}" dt="2022-09-25T09:23:42.835" v="388" actId="1036"/>
        <pc:sldMkLst>
          <pc:docMk/>
          <pc:sldMk cId="1266151910" sldId="256"/>
        </pc:sldMkLst>
        <pc:picChg chg="add mod">
          <ac:chgData name="Luka Kurnjek" userId="cee245735ca05a0f" providerId="LiveId" clId="{DC4EBA2D-51ED-40A7-807C-E58117A18FFF}" dt="2022-09-25T09:23:13.713" v="383" actId="14100"/>
          <ac:picMkLst>
            <pc:docMk/>
            <pc:sldMk cId="1266151910" sldId="256"/>
            <ac:picMk id="4" creationId="{416FDAA9-860F-E9FE-4283-548C6FF0F6D7}"/>
          </ac:picMkLst>
        </pc:picChg>
        <pc:picChg chg="mod">
          <ac:chgData name="Luka Kurnjek" userId="cee245735ca05a0f" providerId="LiveId" clId="{DC4EBA2D-51ED-40A7-807C-E58117A18FFF}" dt="2022-09-25T09:23:42.835" v="388" actId="1036"/>
          <ac:picMkLst>
            <pc:docMk/>
            <pc:sldMk cId="1266151910" sldId="256"/>
            <ac:picMk id="5" creationId="{E712AA16-6616-B42E-BF5F-868B6A4CE1CB}"/>
          </ac:picMkLst>
        </pc:picChg>
      </pc:sldChg>
      <pc:sldChg chg="addSp delSp modSp mod">
        <pc:chgData name="Luka Kurnjek" userId="cee245735ca05a0f" providerId="LiveId" clId="{DC4EBA2D-51ED-40A7-807C-E58117A18FFF}" dt="2022-09-25T09:29:54.479" v="519" actId="1076"/>
        <pc:sldMkLst>
          <pc:docMk/>
          <pc:sldMk cId="726129230" sldId="257"/>
        </pc:sldMkLst>
        <pc:spChg chg="mod">
          <ac:chgData name="Luka Kurnjek" userId="cee245735ca05a0f" providerId="LiveId" clId="{DC4EBA2D-51ED-40A7-807C-E58117A18FFF}" dt="2022-09-25T09:28:59.810" v="510" actId="20577"/>
          <ac:spMkLst>
            <pc:docMk/>
            <pc:sldMk cId="726129230" sldId="257"/>
            <ac:spMk id="3" creationId="{3F093D18-E9F8-9997-DACF-66F42A17DD92}"/>
          </ac:spMkLst>
        </pc:spChg>
        <pc:picChg chg="del mod">
          <ac:chgData name="Luka Kurnjek" userId="cee245735ca05a0f" providerId="LiveId" clId="{DC4EBA2D-51ED-40A7-807C-E58117A18FFF}" dt="2022-09-25T09:29:35.468" v="514" actId="478"/>
          <ac:picMkLst>
            <pc:docMk/>
            <pc:sldMk cId="726129230" sldId="257"/>
            <ac:picMk id="5" creationId="{AD83C577-9DAC-C74F-0622-288853C9175D}"/>
          </ac:picMkLst>
        </pc:picChg>
        <pc:picChg chg="add mod">
          <ac:chgData name="Luka Kurnjek" userId="cee245735ca05a0f" providerId="LiveId" clId="{DC4EBA2D-51ED-40A7-807C-E58117A18FFF}" dt="2022-09-25T09:29:54.479" v="519" actId="1076"/>
          <ac:picMkLst>
            <pc:docMk/>
            <pc:sldMk cId="726129230" sldId="257"/>
            <ac:picMk id="6" creationId="{0D977695-A2D4-D509-01E8-AF475945C788}"/>
          </ac:picMkLst>
        </pc:picChg>
      </pc:sldChg>
      <pc:sldChg chg="addSp delSp modSp mod">
        <pc:chgData name="Luka Kurnjek" userId="cee245735ca05a0f" providerId="LiveId" clId="{DC4EBA2D-51ED-40A7-807C-E58117A18FFF}" dt="2022-09-25T15:05:16.846" v="3156" actId="14100"/>
        <pc:sldMkLst>
          <pc:docMk/>
          <pc:sldMk cId="1661552701" sldId="259"/>
        </pc:sldMkLst>
        <pc:spChg chg="mod">
          <ac:chgData name="Luka Kurnjek" userId="cee245735ca05a0f" providerId="LiveId" clId="{DC4EBA2D-51ED-40A7-807C-E58117A18FFF}" dt="2022-09-25T15:05:16.846" v="3156" actId="14100"/>
          <ac:spMkLst>
            <pc:docMk/>
            <pc:sldMk cId="1661552701" sldId="259"/>
            <ac:spMk id="6" creationId="{6C09113D-1489-6C70-E2A7-2F35D0FB7F7A}"/>
          </ac:spMkLst>
        </pc:spChg>
        <pc:spChg chg="add del mod">
          <ac:chgData name="Luka Kurnjek" userId="cee245735ca05a0f" providerId="LiveId" clId="{DC4EBA2D-51ED-40A7-807C-E58117A18FFF}" dt="2022-09-25T10:44:47.159" v="2344" actId="478"/>
          <ac:spMkLst>
            <pc:docMk/>
            <pc:sldMk cId="1661552701" sldId="259"/>
            <ac:spMk id="8" creationId="{250898F8-3DF6-FEB7-AEB0-61514C3DFE7A}"/>
          </ac:spMkLst>
        </pc:spChg>
      </pc:sldChg>
      <pc:sldChg chg="addSp delSp modSp mod">
        <pc:chgData name="Luka Kurnjek" userId="cee245735ca05a0f" providerId="LiveId" clId="{DC4EBA2D-51ED-40A7-807C-E58117A18FFF}" dt="2022-09-25T13:25:43.048" v="3092" actId="1076"/>
        <pc:sldMkLst>
          <pc:docMk/>
          <pc:sldMk cId="2553878402" sldId="260"/>
        </pc:sldMkLst>
        <pc:spChg chg="add mod">
          <ac:chgData name="Luka Kurnjek" userId="cee245735ca05a0f" providerId="LiveId" clId="{DC4EBA2D-51ED-40A7-807C-E58117A18FFF}" dt="2022-09-25T10:04:36.017" v="1523" actId="1076"/>
          <ac:spMkLst>
            <pc:docMk/>
            <pc:sldMk cId="2553878402" sldId="260"/>
            <ac:spMk id="2" creationId="{0030CFA0-1B7F-FD75-F5F7-B58A70D30BD2}"/>
          </ac:spMkLst>
        </pc:spChg>
        <pc:spChg chg="add mod">
          <ac:chgData name="Luka Kurnjek" userId="cee245735ca05a0f" providerId="LiveId" clId="{DC4EBA2D-51ED-40A7-807C-E58117A18FFF}" dt="2022-09-25T13:25:35.335" v="3091" actId="1076"/>
          <ac:spMkLst>
            <pc:docMk/>
            <pc:sldMk cId="2553878402" sldId="260"/>
            <ac:spMk id="4" creationId="{BF98B62E-04A8-518D-3E49-3428ACAADAF5}"/>
          </ac:spMkLst>
        </pc:spChg>
        <pc:spChg chg="mod">
          <ac:chgData name="Luka Kurnjek" userId="cee245735ca05a0f" providerId="LiveId" clId="{DC4EBA2D-51ED-40A7-807C-E58117A18FFF}" dt="2022-09-25T10:07:13.745" v="1563" actId="1076"/>
          <ac:spMkLst>
            <pc:docMk/>
            <pc:sldMk cId="2553878402" sldId="260"/>
            <ac:spMk id="5" creationId="{E1BF43C5-764F-E2B5-5DC0-9159CCCC3D32}"/>
          </ac:spMkLst>
        </pc:spChg>
        <pc:spChg chg="del">
          <ac:chgData name="Luka Kurnjek" userId="cee245735ca05a0f" providerId="LiveId" clId="{DC4EBA2D-51ED-40A7-807C-E58117A18FFF}" dt="2022-09-25T10:03:27.488" v="1510" actId="21"/>
          <ac:spMkLst>
            <pc:docMk/>
            <pc:sldMk cId="2553878402" sldId="260"/>
            <ac:spMk id="10" creationId="{806DC3CE-D875-7831-51E9-542776DFA2CA}"/>
          </ac:spMkLst>
        </pc:spChg>
        <pc:spChg chg="del">
          <ac:chgData name="Luka Kurnjek" userId="cee245735ca05a0f" providerId="LiveId" clId="{DC4EBA2D-51ED-40A7-807C-E58117A18FFF}" dt="2022-09-25T10:03:38.921" v="1513" actId="21"/>
          <ac:spMkLst>
            <pc:docMk/>
            <pc:sldMk cId="2553878402" sldId="260"/>
            <ac:spMk id="12" creationId="{944F9D90-9A8A-3B97-CE08-BB60064037D1}"/>
          </ac:spMkLst>
        </pc:spChg>
        <pc:spChg chg="mod">
          <ac:chgData name="Luka Kurnjek" userId="cee245735ca05a0f" providerId="LiveId" clId="{DC4EBA2D-51ED-40A7-807C-E58117A18FFF}" dt="2022-09-25T10:07:10.457" v="1562" actId="1076"/>
          <ac:spMkLst>
            <pc:docMk/>
            <pc:sldMk cId="2553878402" sldId="260"/>
            <ac:spMk id="14" creationId="{94278D91-6FEB-A75B-E02C-2622450B3B83}"/>
          </ac:spMkLst>
        </pc:spChg>
        <pc:spChg chg="mod">
          <ac:chgData name="Luka Kurnjek" userId="cee245735ca05a0f" providerId="LiveId" clId="{DC4EBA2D-51ED-40A7-807C-E58117A18FFF}" dt="2022-09-25T10:07:29.550" v="1565" actId="1076"/>
          <ac:spMkLst>
            <pc:docMk/>
            <pc:sldMk cId="2553878402" sldId="260"/>
            <ac:spMk id="16" creationId="{1A3867B7-2540-6C14-A2F4-A59A215AA2B3}"/>
          </ac:spMkLst>
        </pc:spChg>
        <pc:spChg chg="mod">
          <ac:chgData name="Luka Kurnjek" userId="cee245735ca05a0f" providerId="LiveId" clId="{DC4EBA2D-51ED-40A7-807C-E58117A18FFF}" dt="2022-09-25T13:25:43.048" v="3092" actId="1076"/>
          <ac:spMkLst>
            <pc:docMk/>
            <pc:sldMk cId="2553878402" sldId="260"/>
            <ac:spMk id="18" creationId="{7F0EDA25-5BE4-C73E-D324-746E465E2022}"/>
          </ac:spMkLst>
        </pc:spChg>
        <pc:spChg chg="mod">
          <ac:chgData name="Luka Kurnjek" userId="cee245735ca05a0f" providerId="LiveId" clId="{DC4EBA2D-51ED-40A7-807C-E58117A18FFF}" dt="2022-09-25T13:25:43.048" v="3092" actId="1076"/>
          <ac:spMkLst>
            <pc:docMk/>
            <pc:sldMk cId="2553878402" sldId="260"/>
            <ac:spMk id="19" creationId="{DF5CFA29-1596-F2E2-7F19-21F5744E4FCD}"/>
          </ac:spMkLst>
        </pc:spChg>
        <pc:spChg chg="mod">
          <ac:chgData name="Luka Kurnjek" userId="cee245735ca05a0f" providerId="LiveId" clId="{DC4EBA2D-51ED-40A7-807C-E58117A18FFF}" dt="2022-09-25T10:07:29.550" v="1565" actId="1076"/>
          <ac:spMkLst>
            <pc:docMk/>
            <pc:sldMk cId="2553878402" sldId="260"/>
            <ac:spMk id="20" creationId="{5B3BDBD4-7A46-3887-517A-91D8DA30E3BA}"/>
          </ac:spMkLst>
        </pc:spChg>
        <pc:spChg chg="mod">
          <ac:chgData name="Luka Kurnjek" userId="cee245735ca05a0f" providerId="LiveId" clId="{DC4EBA2D-51ED-40A7-807C-E58117A18FFF}" dt="2022-09-25T10:07:29.550" v="1565" actId="1076"/>
          <ac:spMkLst>
            <pc:docMk/>
            <pc:sldMk cId="2553878402" sldId="260"/>
            <ac:spMk id="24" creationId="{E92E5F24-0BA5-3465-150E-E9A80B8AAE95}"/>
          </ac:spMkLst>
        </pc:spChg>
        <pc:spChg chg="mod">
          <ac:chgData name="Luka Kurnjek" userId="cee245735ca05a0f" providerId="LiveId" clId="{DC4EBA2D-51ED-40A7-807C-E58117A18FFF}" dt="2022-09-25T10:07:29.550" v="1565" actId="1076"/>
          <ac:spMkLst>
            <pc:docMk/>
            <pc:sldMk cId="2553878402" sldId="260"/>
            <ac:spMk id="26" creationId="{57B69BD4-B14A-A401-2BE9-02FCEDA0A599}"/>
          </ac:spMkLst>
        </pc:spChg>
      </pc:sldChg>
      <pc:sldChg chg="delSp modSp mod">
        <pc:chgData name="Luka Kurnjek" userId="cee245735ca05a0f" providerId="LiveId" clId="{DC4EBA2D-51ED-40A7-807C-E58117A18FFF}" dt="2022-09-25T15:18:48.717" v="3172" actId="20577"/>
        <pc:sldMkLst>
          <pc:docMk/>
          <pc:sldMk cId="2018531797" sldId="261"/>
        </pc:sldMkLst>
        <pc:spChg chg="mod">
          <ac:chgData name="Luka Kurnjek" userId="cee245735ca05a0f" providerId="LiveId" clId="{DC4EBA2D-51ED-40A7-807C-E58117A18FFF}" dt="2022-09-25T13:31:35.198" v="3107" actId="20577"/>
          <ac:spMkLst>
            <pc:docMk/>
            <pc:sldMk cId="2018531797" sldId="261"/>
            <ac:spMk id="3" creationId="{3F093D18-E9F8-9997-DACF-66F42A17DD92}"/>
          </ac:spMkLst>
        </pc:spChg>
        <pc:spChg chg="mod">
          <ac:chgData name="Luka Kurnjek" userId="cee245735ca05a0f" providerId="LiveId" clId="{DC4EBA2D-51ED-40A7-807C-E58117A18FFF}" dt="2022-09-25T15:18:48.717" v="3172" actId="20577"/>
          <ac:spMkLst>
            <pc:docMk/>
            <pc:sldMk cId="2018531797" sldId="261"/>
            <ac:spMk id="4" creationId="{1E33D2F0-D59F-1EC4-D02D-AC38D7E52F20}"/>
          </ac:spMkLst>
        </pc:spChg>
        <pc:spChg chg="del mod">
          <ac:chgData name="Luka Kurnjek" userId="cee245735ca05a0f" providerId="LiveId" clId="{DC4EBA2D-51ED-40A7-807C-E58117A18FFF}" dt="2022-09-25T10:15:20.021" v="1759" actId="478"/>
          <ac:spMkLst>
            <pc:docMk/>
            <pc:sldMk cId="2018531797" sldId="261"/>
            <ac:spMk id="6" creationId="{CE12A176-2C97-E0CE-D0BD-C2F3AC795717}"/>
          </ac:spMkLst>
        </pc:spChg>
        <pc:spChg chg="del">
          <ac:chgData name="Luka Kurnjek" userId="cee245735ca05a0f" providerId="LiveId" clId="{DC4EBA2D-51ED-40A7-807C-E58117A18FFF}" dt="2022-09-25T10:15:23.069" v="1760" actId="478"/>
          <ac:spMkLst>
            <pc:docMk/>
            <pc:sldMk cId="2018531797" sldId="261"/>
            <ac:spMk id="8" creationId="{21018974-D2A7-2FAE-630A-87DE0ED182FE}"/>
          </ac:spMkLst>
        </pc:spChg>
        <pc:spChg chg="del mod">
          <ac:chgData name="Luka Kurnjek" userId="cee245735ca05a0f" providerId="LiveId" clId="{DC4EBA2D-51ED-40A7-807C-E58117A18FFF}" dt="2022-09-25T10:15:14.423" v="1757" actId="478"/>
          <ac:spMkLst>
            <pc:docMk/>
            <pc:sldMk cId="2018531797" sldId="261"/>
            <ac:spMk id="9" creationId="{54E57D7A-0E44-E366-2DE9-3747260A5474}"/>
          </ac:spMkLst>
        </pc:spChg>
      </pc:sldChg>
      <pc:sldChg chg="addSp delSp modSp mod">
        <pc:chgData name="Luka Kurnjek" userId="cee245735ca05a0f" providerId="LiveId" clId="{DC4EBA2D-51ED-40A7-807C-E58117A18FFF}" dt="2022-09-25T15:23:17.337" v="3281" actId="1076"/>
        <pc:sldMkLst>
          <pc:docMk/>
          <pc:sldMk cId="2525755533" sldId="263"/>
        </pc:sldMkLst>
        <pc:spChg chg="add mod">
          <ac:chgData name="Luka Kurnjek" userId="cee245735ca05a0f" providerId="LiveId" clId="{DC4EBA2D-51ED-40A7-807C-E58117A18FFF}" dt="2022-09-25T10:25:38.265" v="2082"/>
          <ac:spMkLst>
            <pc:docMk/>
            <pc:sldMk cId="2525755533" sldId="263"/>
            <ac:spMk id="2" creationId="{22DC8565-6164-A2D7-D51E-EF65E289EE48}"/>
          </ac:spMkLst>
        </pc:spChg>
        <pc:spChg chg="add mod">
          <ac:chgData name="Luka Kurnjek" userId="cee245735ca05a0f" providerId="LiveId" clId="{DC4EBA2D-51ED-40A7-807C-E58117A18FFF}" dt="2022-09-25T15:23:17.337" v="3281" actId="1076"/>
          <ac:spMkLst>
            <pc:docMk/>
            <pc:sldMk cId="2525755533" sldId="263"/>
            <ac:spMk id="3" creationId="{2D72480B-39F5-C1AE-7E57-38FD12DE21A5}"/>
          </ac:spMkLst>
        </pc:spChg>
        <pc:spChg chg="del">
          <ac:chgData name="Luka Kurnjek" userId="cee245735ca05a0f" providerId="LiveId" clId="{DC4EBA2D-51ED-40A7-807C-E58117A18FFF}" dt="2022-09-25T10:24:41.325" v="2045" actId="478"/>
          <ac:spMkLst>
            <pc:docMk/>
            <pc:sldMk cId="2525755533" sldId="263"/>
            <ac:spMk id="3" creationId="{D703D802-2D59-6650-0F60-C30731B13683}"/>
          </ac:spMkLst>
        </pc:spChg>
        <pc:spChg chg="mod">
          <ac:chgData name="Luka Kurnjek" userId="cee245735ca05a0f" providerId="LiveId" clId="{DC4EBA2D-51ED-40A7-807C-E58117A18FFF}" dt="2022-09-25T13:35:50.672" v="3116" actId="20577"/>
          <ac:spMkLst>
            <pc:docMk/>
            <pc:sldMk cId="2525755533" sldId="263"/>
            <ac:spMk id="4" creationId="{BCC8619C-D077-6363-8046-39D141A67799}"/>
          </ac:spMkLst>
        </pc:spChg>
        <pc:spChg chg="mod">
          <ac:chgData name="Luka Kurnjek" userId="cee245735ca05a0f" providerId="LiveId" clId="{DC4EBA2D-51ED-40A7-807C-E58117A18FFF}" dt="2022-09-25T15:22:53.313" v="3262" actId="14100"/>
          <ac:spMkLst>
            <pc:docMk/>
            <pc:sldMk cId="2525755533" sldId="263"/>
            <ac:spMk id="7" creationId="{06C7808C-46CC-212E-CA37-201D540AD9F1}"/>
          </ac:spMkLst>
        </pc:spChg>
        <pc:spChg chg="mod">
          <ac:chgData name="Luka Kurnjek" userId="cee245735ca05a0f" providerId="LiveId" clId="{DC4EBA2D-51ED-40A7-807C-E58117A18FFF}" dt="2022-09-25T10:28:20.338" v="2189" actId="12"/>
          <ac:spMkLst>
            <pc:docMk/>
            <pc:sldMk cId="2525755533" sldId="263"/>
            <ac:spMk id="8" creationId="{A0F20DD5-2F4A-7818-59AB-8D30844083C0}"/>
          </ac:spMkLst>
        </pc:spChg>
        <pc:cxnChg chg="add mod">
          <ac:chgData name="Luka Kurnjek" userId="cee245735ca05a0f" providerId="LiveId" clId="{DC4EBA2D-51ED-40A7-807C-E58117A18FFF}" dt="2022-09-25T10:29:29.576" v="2195" actId="208"/>
          <ac:cxnSpMkLst>
            <pc:docMk/>
            <pc:sldMk cId="2525755533" sldId="263"/>
            <ac:cxnSpMk id="6" creationId="{FD8D13C1-FD03-278A-4264-781D879EFB46}"/>
          </ac:cxnSpMkLst>
        </pc:cxnChg>
      </pc:sldChg>
      <pc:sldChg chg="modSp mod">
        <pc:chgData name="Luka Kurnjek" userId="cee245735ca05a0f" providerId="LiveId" clId="{DC4EBA2D-51ED-40A7-807C-E58117A18FFF}" dt="2022-09-25T17:13:02.839" v="3323" actId="14100"/>
        <pc:sldMkLst>
          <pc:docMk/>
          <pc:sldMk cId="292197911" sldId="264"/>
        </pc:sldMkLst>
        <pc:spChg chg="mod">
          <ac:chgData name="Luka Kurnjek" userId="cee245735ca05a0f" providerId="LiveId" clId="{DC4EBA2D-51ED-40A7-807C-E58117A18FFF}" dt="2022-09-25T17:13:02.839" v="3323" actId="14100"/>
          <ac:spMkLst>
            <pc:docMk/>
            <pc:sldMk cId="292197911" sldId="264"/>
            <ac:spMk id="4" creationId="{BA433414-0917-AC49-ACC8-4C462F358566}"/>
          </ac:spMkLst>
        </pc:spChg>
        <pc:spChg chg="mod">
          <ac:chgData name="Luka Kurnjek" userId="cee245735ca05a0f" providerId="LiveId" clId="{DC4EBA2D-51ED-40A7-807C-E58117A18FFF}" dt="2022-09-25T12:00:44.995" v="2978" actId="113"/>
          <ac:spMkLst>
            <pc:docMk/>
            <pc:sldMk cId="292197911" sldId="264"/>
            <ac:spMk id="6" creationId="{6C09113D-1489-6C70-E2A7-2F35D0FB7F7A}"/>
          </ac:spMkLst>
        </pc:spChg>
      </pc:sldChg>
      <pc:sldChg chg="modSp mod">
        <pc:chgData name="Luka Kurnjek" userId="cee245735ca05a0f" providerId="LiveId" clId="{DC4EBA2D-51ED-40A7-807C-E58117A18FFF}" dt="2022-09-25T12:01:58.881" v="2981" actId="20577"/>
        <pc:sldMkLst>
          <pc:docMk/>
          <pc:sldMk cId="2805092694" sldId="265"/>
        </pc:sldMkLst>
        <pc:spChg chg="mod">
          <ac:chgData name="Luka Kurnjek" userId="cee245735ca05a0f" providerId="LiveId" clId="{DC4EBA2D-51ED-40A7-807C-E58117A18FFF}" dt="2022-09-25T12:01:58.881" v="2981" actId="20577"/>
          <ac:spMkLst>
            <pc:docMk/>
            <pc:sldMk cId="2805092694" sldId="265"/>
            <ac:spMk id="6" creationId="{6C09113D-1489-6C70-E2A7-2F35D0FB7F7A}"/>
          </ac:spMkLst>
        </pc:spChg>
      </pc:sldChg>
      <pc:sldChg chg="delSp modSp mod">
        <pc:chgData name="Luka Kurnjek" userId="cee245735ca05a0f" providerId="LiveId" clId="{DC4EBA2D-51ED-40A7-807C-E58117A18FFF}" dt="2022-09-25T12:15:01.605" v="2990"/>
        <pc:sldMkLst>
          <pc:docMk/>
          <pc:sldMk cId="1579420470" sldId="266"/>
        </pc:sldMkLst>
        <pc:spChg chg="mod">
          <ac:chgData name="Luka Kurnjek" userId="cee245735ca05a0f" providerId="LiveId" clId="{DC4EBA2D-51ED-40A7-807C-E58117A18FFF}" dt="2022-09-25T10:48:11.118" v="2378" actId="1076"/>
          <ac:spMkLst>
            <pc:docMk/>
            <pc:sldMk cId="1579420470" sldId="266"/>
            <ac:spMk id="2" creationId="{CD27EFAA-1541-9A31-CEEE-00DF95032B52}"/>
          </ac:spMkLst>
        </pc:spChg>
        <pc:spChg chg="mod">
          <ac:chgData name="Luka Kurnjek" userId="cee245735ca05a0f" providerId="LiveId" clId="{DC4EBA2D-51ED-40A7-807C-E58117A18FFF}" dt="2022-09-25T12:15:01.605" v="2990"/>
          <ac:spMkLst>
            <pc:docMk/>
            <pc:sldMk cId="1579420470" sldId="266"/>
            <ac:spMk id="3" creationId="{3F093D18-E9F8-9997-DACF-66F42A17DD92}"/>
          </ac:spMkLst>
        </pc:spChg>
        <pc:spChg chg="mod">
          <ac:chgData name="Luka Kurnjek" userId="cee245735ca05a0f" providerId="LiveId" clId="{DC4EBA2D-51ED-40A7-807C-E58117A18FFF}" dt="2022-09-25T10:48:04.654" v="2377" actId="1076"/>
          <ac:spMkLst>
            <pc:docMk/>
            <pc:sldMk cId="1579420470" sldId="266"/>
            <ac:spMk id="9" creationId="{EF0A65DD-587C-2B91-75FF-25EE9213D791}"/>
          </ac:spMkLst>
        </pc:spChg>
        <pc:spChg chg="del mod">
          <ac:chgData name="Luka Kurnjek" userId="cee245735ca05a0f" providerId="LiveId" clId="{DC4EBA2D-51ED-40A7-807C-E58117A18FFF}" dt="2022-09-25T10:47:33.486" v="2353" actId="478"/>
          <ac:spMkLst>
            <pc:docMk/>
            <pc:sldMk cId="1579420470" sldId="266"/>
            <ac:spMk id="11" creationId="{469039F7-596D-0ECC-B044-3EE6B36F67E0}"/>
          </ac:spMkLst>
        </pc:spChg>
        <pc:spChg chg="mod">
          <ac:chgData name="Luka Kurnjek" userId="cee245735ca05a0f" providerId="LiveId" clId="{DC4EBA2D-51ED-40A7-807C-E58117A18FFF}" dt="2022-09-25T10:48:04.654" v="2377" actId="1076"/>
          <ac:spMkLst>
            <pc:docMk/>
            <pc:sldMk cId="1579420470" sldId="266"/>
            <ac:spMk id="12" creationId="{BE7D43C6-9C2D-BCB9-CC7F-50953D2B682A}"/>
          </ac:spMkLst>
        </pc:spChg>
        <pc:spChg chg="del mod">
          <ac:chgData name="Luka Kurnjek" userId="cee245735ca05a0f" providerId="LiveId" clId="{DC4EBA2D-51ED-40A7-807C-E58117A18FFF}" dt="2022-09-25T10:47:34.839" v="2354" actId="478"/>
          <ac:spMkLst>
            <pc:docMk/>
            <pc:sldMk cId="1579420470" sldId="266"/>
            <ac:spMk id="13" creationId="{70DF3743-3774-269A-8FF0-E8E240ACBF0E}"/>
          </ac:spMkLst>
        </pc:spChg>
      </pc:sldChg>
      <pc:sldChg chg="addSp delSp modSp mod ord">
        <pc:chgData name="Luka Kurnjek" userId="cee245735ca05a0f" providerId="LiveId" clId="{DC4EBA2D-51ED-40A7-807C-E58117A18FFF}" dt="2022-09-25T15:09:31.563" v="3160" actId="20577"/>
        <pc:sldMkLst>
          <pc:docMk/>
          <pc:sldMk cId="1229764656" sldId="267"/>
        </pc:sldMkLst>
        <pc:spChg chg="add mod">
          <ac:chgData name="Luka Kurnjek" userId="cee245735ca05a0f" providerId="LiveId" clId="{DC4EBA2D-51ED-40A7-807C-E58117A18FFF}" dt="2022-09-25T10:03:14.894" v="1509" actId="1076"/>
          <ac:spMkLst>
            <pc:docMk/>
            <pc:sldMk cId="1229764656" sldId="267"/>
            <ac:spMk id="2" creationId="{D9B00F4A-B935-6305-01CC-F4C27D999650}"/>
          </ac:spMkLst>
        </pc:spChg>
        <pc:spChg chg="del mod">
          <ac:chgData name="Luka Kurnjek" userId="cee245735ca05a0f" providerId="LiveId" clId="{DC4EBA2D-51ED-40A7-807C-E58117A18FFF}" dt="2022-09-25T10:01:03.421" v="1488" actId="478"/>
          <ac:spMkLst>
            <pc:docMk/>
            <pc:sldMk cId="1229764656" sldId="267"/>
            <ac:spMk id="4" creationId="{74BFD38C-9D6D-52A6-967C-F2600EE3A95F}"/>
          </ac:spMkLst>
        </pc:spChg>
        <pc:spChg chg="del">
          <ac:chgData name="Luka Kurnjek" userId="cee245735ca05a0f" providerId="LiveId" clId="{DC4EBA2D-51ED-40A7-807C-E58117A18FFF}" dt="2022-09-25T10:01:07.853" v="1490" actId="478"/>
          <ac:spMkLst>
            <pc:docMk/>
            <pc:sldMk cId="1229764656" sldId="267"/>
            <ac:spMk id="5" creationId="{464FC720-1DDB-5F51-72B9-91E7B9ACA055}"/>
          </ac:spMkLst>
        </pc:spChg>
        <pc:spChg chg="add mod">
          <ac:chgData name="Luka Kurnjek" userId="cee245735ca05a0f" providerId="LiveId" clId="{DC4EBA2D-51ED-40A7-807C-E58117A18FFF}" dt="2022-09-25T15:09:26.986" v="3158" actId="20577"/>
          <ac:spMkLst>
            <pc:docMk/>
            <pc:sldMk cId="1229764656" sldId="267"/>
            <ac:spMk id="6" creationId="{49502034-6A4B-993F-AE4D-1B787558EB76}"/>
          </ac:spMkLst>
        </pc:spChg>
        <pc:spChg chg="del">
          <ac:chgData name="Luka Kurnjek" userId="cee245735ca05a0f" providerId="LiveId" clId="{DC4EBA2D-51ED-40A7-807C-E58117A18FFF}" dt="2022-09-25T10:01:00.357" v="1486" actId="478"/>
          <ac:spMkLst>
            <pc:docMk/>
            <pc:sldMk cId="1229764656" sldId="267"/>
            <ac:spMk id="7" creationId="{B7C8C6B1-5D9B-3C6E-EE80-05C85B565930}"/>
          </ac:spMkLst>
        </pc:spChg>
        <pc:spChg chg="add mod">
          <ac:chgData name="Luka Kurnjek" userId="cee245735ca05a0f" providerId="LiveId" clId="{DC4EBA2D-51ED-40A7-807C-E58117A18FFF}" dt="2022-09-25T15:09:31.563" v="3160" actId="20577"/>
          <ac:spMkLst>
            <pc:docMk/>
            <pc:sldMk cId="1229764656" sldId="267"/>
            <ac:spMk id="8" creationId="{510097D7-EE7A-5BAC-8833-AEF5FDBE68BD}"/>
          </ac:spMkLst>
        </pc:spChg>
        <pc:spChg chg="del">
          <ac:chgData name="Luka Kurnjek" userId="cee245735ca05a0f" providerId="LiveId" clId="{DC4EBA2D-51ED-40A7-807C-E58117A18FFF}" dt="2022-09-25T10:01:04.805" v="1489" actId="478"/>
          <ac:spMkLst>
            <pc:docMk/>
            <pc:sldMk cId="1229764656" sldId="267"/>
            <ac:spMk id="9" creationId="{9030E25E-1A77-2D30-8CDB-A89B151C6CDD}"/>
          </ac:spMkLst>
        </pc:spChg>
        <pc:spChg chg="del">
          <ac:chgData name="Luka Kurnjek" userId="cee245735ca05a0f" providerId="LiveId" clId="{DC4EBA2D-51ED-40A7-807C-E58117A18FFF}" dt="2022-09-25T10:01:09.829" v="1491" actId="478"/>
          <ac:spMkLst>
            <pc:docMk/>
            <pc:sldMk cId="1229764656" sldId="267"/>
            <ac:spMk id="11" creationId="{ABBD4264-0DE2-DF07-B823-72CE9A3B82DC}"/>
          </ac:spMkLst>
        </pc:spChg>
        <pc:spChg chg="mod">
          <ac:chgData name="Luka Kurnjek" userId="cee245735ca05a0f" providerId="LiveId" clId="{DC4EBA2D-51ED-40A7-807C-E58117A18FFF}" dt="2022-09-25T10:01:38.117" v="1499" actId="1076"/>
          <ac:spMkLst>
            <pc:docMk/>
            <pc:sldMk cId="1229764656" sldId="267"/>
            <ac:spMk id="17" creationId="{0BB6F1E3-259E-FF9F-478A-D9543188E55F}"/>
          </ac:spMkLst>
        </pc:spChg>
        <pc:spChg chg="mod">
          <ac:chgData name="Luka Kurnjek" userId="cee245735ca05a0f" providerId="LiveId" clId="{DC4EBA2D-51ED-40A7-807C-E58117A18FFF}" dt="2022-09-25T10:03:53.969" v="1517" actId="1076"/>
          <ac:spMkLst>
            <pc:docMk/>
            <pc:sldMk cId="1229764656" sldId="267"/>
            <ac:spMk id="19" creationId="{3A05796C-FDC2-2E7C-CE94-CB34E6F0E31B}"/>
          </ac:spMkLst>
        </pc:spChg>
      </pc:sldChg>
      <pc:sldChg chg="addSp delSp modSp mod">
        <pc:chgData name="Luka Kurnjek" userId="cee245735ca05a0f" providerId="LiveId" clId="{DC4EBA2D-51ED-40A7-807C-E58117A18FFF}" dt="2022-09-25T10:09:38.881" v="1594" actId="1076"/>
        <pc:sldMkLst>
          <pc:docMk/>
          <pc:sldMk cId="3411634935" sldId="270"/>
        </pc:sldMkLst>
        <pc:spChg chg="add mod">
          <ac:chgData name="Luka Kurnjek" userId="cee245735ca05a0f" providerId="LiveId" clId="{DC4EBA2D-51ED-40A7-807C-E58117A18FFF}" dt="2022-09-25T10:09:27.617" v="1591" actId="1076"/>
          <ac:spMkLst>
            <pc:docMk/>
            <pc:sldMk cId="3411634935" sldId="270"/>
            <ac:spMk id="2" creationId="{C45DCDBF-DA36-81BF-3EEA-68F6B169CACE}"/>
          </ac:spMkLst>
        </pc:spChg>
        <pc:spChg chg="mod">
          <ac:chgData name="Luka Kurnjek" userId="cee245735ca05a0f" providerId="LiveId" clId="{DC4EBA2D-51ED-40A7-807C-E58117A18FFF}" dt="2022-09-25T10:09:31.769" v="1592" actId="1076"/>
          <ac:spMkLst>
            <pc:docMk/>
            <pc:sldMk cId="3411634935" sldId="270"/>
            <ac:spMk id="4" creationId="{D16E3BAF-4AFF-D6FD-2FD0-5BD943D605A1}"/>
          </ac:spMkLst>
        </pc:spChg>
        <pc:spChg chg="mod">
          <ac:chgData name="Luka Kurnjek" userId="cee245735ca05a0f" providerId="LiveId" clId="{DC4EBA2D-51ED-40A7-807C-E58117A18FFF}" dt="2022-09-25T10:09:34.633" v="1593" actId="1076"/>
          <ac:spMkLst>
            <pc:docMk/>
            <pc:sldMk cId="3411634935" sldId="270"/>
            <ac:spMk id="5" creationId="{7FE9DCE3-06E5-6DF3-EA96-3294FF657A14}"/>
          </ac:spMkLst>
        </pc:spChg>
        <pc:spChg chg="mod">
          <ac:chgData name="Luka Kurnjek" userId="cee245735ca05a0f" providerId="LiveId" clId="{DC4EBA2D-51ED-40A7-807C-E58117A18FFF}" dt="2022-09-25T10:09:38.881" v="1594" actId="1076"/>
          <ac:spMkLst>
            <pc:docMk/>
            <pc:sldMk cId="3411634935" sldId="270"/>
            <ac:spMk id="6" creationId="{6C09113D-1489-6C70-E2A7-2F35D0FB7F7A}"/>
          </ac:spMkLst>
        </pc:spChg>
        <pc:spChg chg="del">
          <ac:chgData name="Luka Kurnjek" userId="cee245735ca05a0f" providerId="LiveId" clId="{DC4EBA2D-51ED-40A7-807C-E58117A18FFF}" dt="2022-09-25T10:08:24.631" v="1567" actId="478"/>
          <ac:spMkLst>
            <pc:docMk/>
            <pc:sldMk cId="3411634935" sldId="270"/>
            <ac:spMk id="9" creationId="{BE56B6D7-BFAB-87FE-3995-948C8F31AB8C}"/>
          </ac:spMkLst>
        </pc:spChg>
      </pc:sldChg>
      <pc:sldChg chg="addSp delSp modSp mod">
        <pc:chgData name="Luka Kurnjek" userId="cee245735ca05a0f" providerId="LiveId" clId="{DC4EBA2D-51ED-40A7-807C-E58117A18FFF}" dt="2022-09-25T10:33:23.441" v="2234"/>
        <pc:sldMkLst>
          <pc:docMk/>
          <pc:sldMk cId="1366423652" sldId="271"/>
        </pc:sldMkLst>
        <pc:spChg chg="del mod">
          <ac:chgData name="Luka Kurnjek" userId="cee245735ca05a0f" providerId="LiveId" clId="{DC4EBA2D-51ED-40A7-807C-E58117A18FFF}" dt="2022-09-25T10:32:26.021" v="2209" actId="478"/>
          <ac:spMkLst>
            <pc:docMk/>
            <pc:sldMk cId="1366423652" sldId="271"/>
            <ac:spMk id="2" creationId="{319F28C4-8D0A-1BFD-FB51-EB9ACC861ECD}"/>
          </ac:spMkLst>
        </pc:spChg>
        <pc:spChg chg="add mod">
          <ac:chgData name="Luka Kurnjek" userId="cee245735ca05a0f" providerId="LiveId" clId="{DC4EBA2D-51ED-40A7-807C-E58117A18FFF}" dt="2022-09-25T10:33:23.441" v="2234"/>
          <ac:spMkLst>
            <pc:docMk/>
            <pc:sldMk cId="1366423652" sldId="271"/>
            <ac:spMk id="3" creationId="{2B977593-D7B3-F2CA-28B5-942813C2A730}"/>
          </ac:spMkLst>
        </pc:spChg>
        <pc:spChg chg="mod">
          <ac:chgData name="Luka Kurnjek" userId="cee245735ca05a0f" providerId="LiveId" clId="{DC4EBA2D-51ED-40A7-807C-E58117A18FFF}" dt="2022-09-25T10:31:43.385" v="2205" actId="1076"/>
          <ac:spMkLst>
            <pc:docMk/>
            <pc:sldMk cId="1366423652" sldId="271"/>
            <ac:spMk id="4" creationId="{7AC25720-76F7-7E79-7AA1-4FE5DFF93283}"/>
          </ac:spMkLst>
        </pc:spChg>
        <pc:spChg chg="mod">
          <ac:chgData name="Luka Kurnjek" userId="cee245735ca05a0f" providerId="LiveId" clId="{DC4EBA2D-51ED-40A7-807C-E58117A18FFF}" dt="2022-09-25T10:32:31.069" v="2210" actId="1076"/>
          <ac:spMkLst>
            <pc:docMk/>
            <pc:sldMk cId="1366423652" sldId="271"/>
            <ac:spMk id="9" creationId="{364CDF20-0F6E-9E26-D2A8-A5E84EDEB828}"/>
          </ac:spMkLst>
        </pc:spChg>
      </pc:sldChg>
      <pc:sldChg chg="modSp mod">
        <pc:chgData name="Luka Kurnjek" userId="cee245735ca05a0f" providerId="LiveId" clId="{DC4EBA2D-51ED-40A7-807C-E58117A18FFF}" dt="2022-09-25T10:37:08.842" v="2291" actId="1076"/>
        <pc:sldMkLst>
          <pc:docMk/>
          <pc:sldMk cId="4276341480" sldId="272"/>
        </pc:sldMkLst>
        <pc:spChg chg="mod">
          <ac:chgData name="Luka Kurnjek" userId="cee245735ca05a0f" providerId="LiveId" clId="{DC4EBA2D-51ED-40A7-807C-E58117A18FFF}" dt="2022-09-25T10:36:33.526" v="2274" actId="1076"/>
          <ac:spMkLst>
            <pc:docMk/>
            <pc:sldMk cId="4276341480" sldId="272"/>
            <ac:spMk id="2" creationId="{CD27EFAA-1541-9A31-CEEE-00DF95032B52}"/>
          </ac:spMkLst>
        </pc:spChg>
        <pc:spChg chg="mod">
          <ac:chgData name="Luka Kurnjek" userId="cee245735ca05a0f" providerId="LiveId" clId="{DC4EBA2D-51ED-40A7-807C-E58117A18FFF}" dt="2022-09-25T10:36:19.449" v="2271" actId="1076"/>
          <ac:spMkLst>
            <pc:docMk/>
            <pc:sldMk cId="4276341480" sldId="272"/>
            <ac:spMk id="5" creationId="{ED275BA9-F078-8BFE-A718-96560FF4757E}"/>
          </ac:spMkLst>
        </pc:spChg>
        <pc:spChg chg="mod">
          <ac:chgData name="Luka Kurnjek" userId="cee245735ca05a0f" providerId="LiveId" clId="{DC4EBA2D-51ED-40A7-807C-E58117A18FFF}" dt="2022-09-25T10:36:15.793" v="2270" actId="1076"/>
          <ac:spMkLst>
            <pc:docMk/>
            <pc:sldMk cId="4276341480" sldId="272"/>
            <ac:spMk id="10" creationId="{D7C03B70-2BC1-5867-EE96-4ED0F9E3F8A7}"/>
          </ac:spMkLst>
        </pc:spChg>
        <pc:spChg chg="mod">
          <ac:chgData name="Luka Kurnjek" userId="cee245735ca05a0f" providerId="LiveId" clId="{DC4EBA2D-51ED-40A7-807C-E58117A18FFF}" dt="2022-09-25T10:37:08.842" v="2291" actId="1076"/>
          <ac:spMkLst>
            <pc:docMk/>
            <pc:sldMk cId="4276341480" sldId="272"/>
            <ac:spMk id="14" creationId="{418883D6-4D04-A9E4-78F7-A6C0F6546BBD}"/>
          </ac:spMkLst>
        </pc:spChg>
      </pc:sldChg>
      <pc:sldChg chg="addSp delSp modSp mod">
        <pc:chgData name="Luka Kurnjek" userId="cee245735ca05a0f" providerId="LiveId" clId="{DC4EBA2D-51ED-40A7-807C-E58117A18FFF}" dt="2022-09-25T15:36:13.252" v="3297" actId="20577"/>
        <pc:sldMkLst>
          <pc:docMk/>
          <pc:sldMk cId="3104016670" sldId="273"/>
        </pc:sldMkLst>
        <pc:spChg chg="mod">
          <ac:chgData name="Luka Kurnjek" userId="cee245735ca05a0f" providerId="LiveId" clId="{DC4EBA2D-51ED-40A7-807C-E58117A18FFF}" dt="2022-09-25T12:16:06.485" v="2998" actId="2711"/>
          <ac:spMkLst>
            <pc:docMk/>
            <pc:sldMk cId="3104016670" sldId="273"/>
            <ac:spMk id="2" creationId="{6C94667C-8529-6E27-4BA3-447A9990024C}"/>
          </ac:spMkLst>
        </pc:spChg>
        <pc:spChg chg="mod">
          <ac:chgData name="Luka Kurnjek" userId="cee245735ca05a0f" providerId="LiveId" clId="{DC4EBA2D-51ED-40A7-807C-E58117A18FFF}" dt="2022-09-25T11:03:56.192" v="2500" actId="1076"/>
          <ac:spMkLst>
            <pc:docMk/>
            <pc:sldMk cId="3104016670" sldId="273"/>
            <ac:spMk id="3" creationId="{170C39C0-11B2-3B26-3FF2-0901DEE2F763}"/>
          </ac:spMkLst>
        </pc:spChg>
        <pc:spChg chg="add del mod">
          <ac:chgData name="Luka Kurnjek" userId="cee245735ca05a0f" providerId="LiveId" clId="{DC4EBA2D-51ED-40A7-807C-E58117A18FFF}" dt="2022-09-25T11:03:56.192" v="2500" actId="1076"/>
          <ac:spMkLst>
            <pc:docMk/>
            <pc:sldMk cId="3104016670" sldId="273"/>
            <ac:spMk id="4" creationId="{175C480E-6BF3-4D47-FE99-4E661BD4ED11}"/>
          </ac:spMkLst>
        </pc:spChg>
        <pc:spChg chg="add mod">
          <ac:chgData name="Luka Kurnjek" userId="cee245735ca05a0f" providerId="LiveId" clId="{DC4EBA2D-51ED-40A7-807C-E58117A18FFF}" dt="2022-09-25T12:14:56.780" v="2989"/>
          <ac:spMkLst>
            <pc:docMk/>
            <pc:sldMk cId="3104016670" sldId="273"/>
            <ac:spMk id="5" creationId="{136508DE-3D44-91EC-C037-F7D661B54B74}"/>
          </ac:spMkLst>
        </pc:spChg>
        <pc:spChg chg="del">
          <ac:chgData name="Luka Kurnjek" userId="cee245735ca05a0f" providerId="LiveId" clId="{DC4EBA2D-51ED-40A7-807C-E58117A18FFF}" dt="2022-09-25T10:50:32.883" v="2383" actId="478"/>
          <ac:spMkLst>
            <pc:docMk/>
            <pc:sldMk cId="3104016670" sldId="273"/>
            <ac:spMk id="6" creationId="{42626640-A8C8-CC4F-E282-7B7FDF280684}"/>
          </ac:spMkLst>
        </pc:spChg>
        <pc:spChg chg="mod">
          <ac:chgData name="Luka Kurnjek" userId="cee245735ca05a0f" providerId="LiveId" clId="{DC4EBA2D-51ED-40A7-807C-E58117A18FFF}" dt="2022-09-25T11:03:56.192" v="2500" actId="1076"/>
          <ac:spMkLst>
            <pc:docMk/>
            <pc:sldMk cId="3104016670" sldId="273"/>
            <ac:spMk id="7" creationId="{06C7808C-46CC-212E-CA37-201D540AD9F1}"/>
          </ac:spMkLst>
        </pc:spChg>
        <pc:spChg chg="del">
          <ac:chgData name="Luka Kurnjek" userId="cee245735ca05a0f" providerId="LiveId" clId="{DC4EBA2D-51ED-40A7-807C-E58117A18FFF}" dt="2022-09-25T10:50:32.883" v="2383" actId="478"/>
          <ac:spMkLst>
            <pc:docMk/>
            <pc:sldMk cId="3104016670" sldId="273"/>
            <ac:spMk id="9" creationId="{D791A014-E2AE-3627-DF7F-AE29456BB588}"/>
          </ac:spMkLst>
        </pc:spChg>
        <pc:spChg chg="del">
          <ac:chgData name="Luka Kurnjek" userId="cee245735ca05a0f" providerId="LiveId" clId="{DC4EBA2D-51ED-40A7-807C-E58117A18FFF}" dt="2022-09-25T10:50:32.883" v="2383" actId="478"/>
          <ac:spMkLst>
            <pc:docMk/>
            <pc:sldMk cId="3104016670" sldId="273"/>
            <ac:spMk id="10" creationId="{2FA752F1-780B-9152-EB3B-2C2EC0D8CD38}"/>
          </ac:spMkLst>
        </pc:spChg>
        <pc:spChg chg="del">
          <ac:chgData name="Luka Kurnjek" userId="cee245735ca05a0f" providerId="LiveId" clId="{DC4EBA2D-51ED-40A7-807C-E58117A18FFF}" dt="2022-09-25T10:50:32.883" v="2383" actId="478"/>
          <ac:spMkLst>
            <pc:docMk/>
            <pc:sldMk cId="3104016670" sldId="273"/>
            <ac:spMk id="11" creationId="{40D9565E-F335-0C1F-AEE8-EE405873A61C}"/>
          </ac:spMkLst>
        </pc:spChg>
        <pc:spChg chg="del">
          <ac:chgData name="Luka Kurnjek" userId="cee245735ca05a0f" providerId="LiveId" clId="{DC4EBA2D-51ED-40A7-807C-E58117A18FFF}" dt="2022-09-25T10:50:32.883" v="2383" actId="478"/>
          <ac:spMkLst>
            <pc:docMk/>
            <pc:sldMk cId="3104016670" sldId="273"/>
            <ac:spMk id="12" creationId="{B69F65F6-7299-5C14-A2FB-CD608AF555B9}"/>
          </ac:spMkLst>
        </pc:spChg>
        <pc:spChg chg="mod">
          <ac:chgData name="Luka Kurnjek" userId="cee245735ca05a0f" providerId="LiveId" clId="{DC4EBA2D-51ED-40A7-807C-E58117A18FFF}" dt="2022-09-25T15:36:13.252" v="3297" actId="20577"/>
          <ac:spMkLst>
            <pc:docMk/>
            <pc:sldMk cId="3104016670" sldId="273"/>
            <ac:spMk id="14" creationId="{B0B431F1-0DCB-B483-DF9C-8E3AEB6963C8}"/>
          </ac:spMkLst>
        </pc:spChg>
        <pc:spChg chg="del mod">
          <ac:chgData name="Luka Kurnjek" userId="cee245735ca05a0f" providerId="LiveId" clId="{DC4EBA2D-51ED-40A7-807C-E58117A18FFF}" dt="2022-09-25T10:50:42.188" v="2387" actId="478"/>
          <ac:spMkLst>
            <pc:docMk/>
            <pc:sldMk cId="3104016670" sldId="273"/>
            <ac:spMk id="15" creationId="{369D2DE7-1232-969D-A67C-1D6B3D25F95D}"/>
          </ac:spMkLst>
        </pc:spChg>
      </pc:sldChg>
      <pc:sldChg chg="addSp delSp modSp mod">
        <pc:chgData name="Luka Kurnjek" userId="cee245735ca05a0f" providerId="LiveId" clId="{DC4EBA2D-51ED-40A7-807C-E58117A18FFF}" dt="2022-09-25T12:15:52.589" v="2997" actId="255"/>
        <pc:sldMkLst>
          <pc:docMk/>
          <pc:sldMk cId="2451395040" sldId="274"/>
        </pc:sldMkLst>
        <pc:spChg chg="mod">
          <ac:chgData name="Luka Kurnjek" userId="cee245735ca05a0f" providerId="LiveId" clId="{DC4EBA2D-51ED-40A7-807C-E58117A18FFF}" dt="2022-09-25T11:24:22.837" v="2556" actId="1076"/>
          <ac:spMkLst>
            <pc:docMk/>
            <pc:sldMk cId="2451395040" sldId="274"/>
            <ac:spMk id="2" creationId="{075398BB-C204-D90E-2DA3-D65E2CC1056F}"/>
          </ac:spMkLst>
        </pc:spChg>
        <pc:spChg chg="add mod">
          <ac:chgData name="Luka Kurnjek" userId="cee245735ca05a0f" providerId="LiveId" clId="{DC4EBA2D-51ED-40A7-807C-E58117A18FFF}" dt="2022-09-25T12:15:52.589" v="2997" actId="255"/>
          <ac:spMkLst>
            <pc:docMk/>
            <pc:sldMk cId="2451395040" sldId="274"/>
            <ac:spMk id="3" creationId="{D87159E9-21A9-9CAC-A60D-35C0B6FE7E4B}"/>
          </ac:spMkLst>
        </pc:spChg>
        <pc:spChg chg="mod">
          <ac:chgData name="Luka Kurnjek" userId="cee245735ca05a0f" providerId="LiveId" clId="{DC4EBA2D-51ED-40A7-807C-E58117A18FFF}" dt="2022-09-25T11:23:10.808" v="2519" actId="1076"/>
          <ac:spMkLst>
            <pc:docMk/>
            <pc:sldMk cId="2451395040" sldId="274"/>
            <ac:spMk id="4" creationId="{8640A7DC-0BBA-3EBB-33AC-BEE7775840E7}"/>
          </ac:spMkLst>
        </pc:spChg>
        <pc:spChg chg="add mod">
          <ac:chgData name="Luka Kurnjek" userId="cee245735ca05a0f" providerId="LiveId" clId="{DC4EBA2D-51ED-40A7-807C-E58117A18FFF}" dt="2022-09-25T11:52:13.026" v="2858" actId="20577"/>
          <ac:spMkLst>
            <pc:docMk/>
            <pc:sldMk cId="2451395040" sldId="274"/>
            <ac:spMk id="5" creationId="{41D187C3-3238-8C3C-1FAB-AAB94812786A}"/>
          </ac:spMkLst>
        </pc:spChg>
        <pc:spChg chg="del">
          <ac:chgData name="Luka Kurnjek" userId="cee245735ca05a0f" providerId="LiveId" clId="{DC4EBA2D-51ED-40A7-807C-E58117A18FFF}" dt="2022-09-25T11:22:31.155" v="2513" actId="478"/>
          <ac:spMkLst>
            <pc:docMk/>
            <pc:sldMk cId="2451395040" sldId="274"/>
            <ac:spMk id="6" creationId="{91622F11-32E5-D6B1-DCEA-CE1FA73FD938}"/>
          </ac:spMkLst>
        </pc:spChg>
        <pc:spChg chg="mod">
          <ac:chgData name="Luka Kurnjek" userId="cee245735ca05a0f" providerId="LiveId" clId="{DC4EBA2D-51ED-40A7-807C-E58117A18FFF}" dt="2022-09-25T11:23:07.477" v="2518" actId="1076"/>
          <ac:spMkLst>
            <pc:docMk/>
            <pc:sldMk cId="2451395040" sldId="274"/>
            <ac:spMk id="7" creationId="{06C7808C-46CC-212E-CA37-201D540AD9F1}"/>
          </ac:spMkLst>
        </pc:spChg>
        <pc:spChg chg="add mod">
          <ac:chgData name="Luka Kurnjek" userId="cee245735ca05a0f" providerId="LiveId" clId="{DC4EBA2D-51ED-40A7-807C-E58117A18FFF}" dt="2022-09-25T11:29:39.058" v="2724" actId="1076"/>
          <ac:spMkLst>
            <pc:docMk/>
            <pc:sldMk cId="2451395040" sldId="274"/>
            <ac:spMk id="8" creationId="{AA16CF11-E49C-371E-C794-45980CC39EEC}"/>
          </ac:spMkLst>
        </pc:spChg>
      </pc:sldChg>
      <pc:sldChg chg="addSp delSp modSp mod">
        <pc:chgData name="Luka Kurnjek" userId="cee245735ca05a0f" providerId="LiveId" clId="{DC4EBA2D-51ED-40A7-807C-E58117A18FFF}" dt="2022-09-25T13:50:24.958" v="3134" actId="20577"/>
        <pc:sldMkLst>
          <pc:docMk/>
          <pc:sldMk cId="2816022431" sldId="275"/>
        </pc:sldMkLst>
        <pc:spChg chg="add mod">
          <ac:chgData name="Luka Kurnjek" userId="cee245735ca05a0f" providerId="LiveId" clId="{DC4EBA2D-51ED-40A7-807C-E58117A18FFF}" dt="2022-09-25T11:51:04.735" v="2842" actId="1076"/>
          <ac:spMkLst>
            <pc:docMk/>
            <pc:sldMk cId="2816022431" sldId="275"/>
            <ac:spMk id="2" creationId="{63E327C0-D2E1-441A-824B-2978BF8ADE88}"/>
          </ac:spMkLst>
        </pc:spChg>
        <pc:spChg chg="add mod">
          <ac:chgData name="Luka Kurnjek" userId="cee245735ca05a0f" providerId="LiveId" clId="{DC4EBA2D-51ED-40A7-807C-E58117A18FFF}" dt="2022-09-25T11:53:04.243" v="2883" actId="1076"/>
          <ac:spMkLst>
            <pc:docMk/>
            <pc:sldMk cId="2816022431" sldId="275"/>
            <ac:spMk id="3" creationId="{16057C2F-6F4F-3593-6987-6E880A5A418C}"/>
          </ac:spMkLst>
        </pc:spChg>
        <pc:spChg chg="add mod">
          <ac:chgData name="Luka Kurnjek" userId="cee245735ca05a0f" providerId="LiveId" clId="{DC4EBA2D-51ED-40A7-807C-E58117A18FFF}" dt="2022-09-25T12:17:09.404" v="3004"/>
          <ac:spMkLst>
            <pc:docMk/>
            <pc:sldMk cId="2816022431" sldId="275"/>
            <ac:spMk id="4" creationId="{2A34FC13-4623-1ED5-E747-DF9C663CF9E0}"/>
          </ac:spMkLst>
        </pc:spChg>
        <pc:spChg chg="del mod">
          <ac:chgData name="Luka Kurnjek" userId="cee245735ca05a0f" providerId="LiveId" clId="{DC4EBA2D-51ED-40A7-807C-E58117A18FFF}" dt="2022-09-25T11:51:46.287" v="2848" actId="478"/>
          <ac:spMkLst>
            <pc:docMk/>
            <pc:sldMk cId="2816022431" sldId="275"/>
            <ac:spMk id="7" creationId="{06C7808C-46CC-212E-CA37-201D540AD9F1}"/>
          </ac:spMkLst>
        </pc:spChg>
        <pc:spChg chg="del mod">
          <ac:chgData name="Luka Kurnjek" userId="cee245735ca05a0f" providerId="LiveId" clId="{DC4EBA2D-51ED-40A7-807C-E58117A18FFF}" dt="2022-09-25T11:50:25.299" v="2831" actId="478"/>
          <ac:spMkLst>
            <pc:docMk/>
            <pc:sldMk cId="2816022431" sldId="275"/>
            <ac:spMk id="8" creationId="{C80D3BB4-FC7D-7898-F163-EB9E0EAD4295}"/>
          </ac:spMkLst>
        </pc:spChg>
        <pc:spChg chg="mod">
          <ac:chgData name="Luka Kurnjek" userId="cee245735ca05a0f" providerId="LiveId" clId="{DC4EBA2D-51ED-40A7-807C-E58117A18FFF}" dt="2022-09-25T13:50:24.958" v="3134" actId="20577"/>
          <ac:spMkLst>
            <pc:docMk/>
            <pc:sldMk cId="2816022431" sldId="275"/>
            <ac:spMk id="10" creationId="{911C7A74-7CE9-5CC8-869E-8D40E6167F3E}"/>
          </ac:spMkLst>
        </pc:spChg>
        <pc:spChg chg="del">
          <ac:chgData name="Luka Kurnjek" userId="cee245735ca05a0f" providerId="LiveId" clId="{DC4EBA2D-51ED-40A7-807C-E58117A18FFF}" dt="2022-09-25T11:50:26.867" v="2832" actId="478"/>
          <ac:spMkLst>
            <pc:docMk/>
            <pc:sldMk cId="2816022431" sldId="275"/>
            <ac:spMk id="12" creationId="{14DD9041-8567-1BB4-E1B5-B8DAC6608C87}"/>
          </ac:spMkLst>
        </pc:spChg>
      </pc:sldChg>
      <pc:sldChg chg="addSp delSp modSp mod">
        <pc:chgData name="Luka Kurnjek" userId="cee245735ca05a0f" providerId="LiveId" clId="{DC4EBA2D-51ED-40A7-807C-E58117A18FFF}" dt="2022-09-25T15:47:13.505" v="3308"/>
        <pc:sldMkLst>
          <pc:docMk/>
          <pc:sldMk cId="2747121310" sldId="276"/>
        </pc:sldMkLst>
        <pc:spChg chg="add mod">
          <ac:chgData name="Luka Kurnjek" userId="cee245735ca05a0f" providerId="LiveId" clId="{DC4EBA2D-51ED-40A7-807C-E58117A18FFF}" dt="2022-09-25T11:52:41.676" v="2875" actId="20577"/>
          <ac:spMkLst>
            <pc:docMk/>
            <pc:sldMk cId="2747121310" sldId="276"/>
            <ac:spMk id="2" creationId="{B7496A48-B16B-9A72-CC2A-8F069700AC49}"/>
          </ac:spMkLst>
        </pc:spChg>
        <pc:spChg chg="mod">
          <ac:chgData name="Luka Kurnjek" userId="cee245735ca05a0f" providerId="LiveId" clId="{DC4EBA2D-51ED-40A7-807C-E58117A18FFF}" dt="2022-09-25T15:47:09.430" v="3306"/>
          <ac:spMkLst>
            <pc:docMk/>
            <pc:sldMk cId="2747121310" sldId="276"/>
            <ac:spMk id="3" creationId="{3D6C8FC5-228D-B70E-E371-7BBFACEE89E4}"/>
          </ac:spMkLst>
        </pc:spChg>
        <pc:spChg chg="del">
          <ac:chgData name="Luka Kurnjek" userId="cee245735ca05a0f" providerId="LiveId" clId="{DC4EBA2D-51ED-40A7-807C-E58117A18FFF}" dt="2022-09-25T11:31:21.339" v="2730" actId="478"/>
          <ac:spMkLst>
            <pc:docMk/>
            <pc:sldMk cId="2747121310" sldId="276"/>
            <ac:spMk id="4" creationId="{BC147C0C-A1C2-406A-DF7E-515ADA26E241}"/>
          </ac:spMkLst>
        </pc:spChg>
        <pc:spChg chg="mod">
          <ac:chgData name="Luka Kurnjek" userId="cee245735ca05a0f" providerId="LiveId" clId="{DC4EBA2D-51ED-40A7-807C-E58117A18FFF}" dt="2022-09-25T15:47:13.505" v="3308"/>
          <ac:spMkLst>
            <pc:docMk/>
            <pc:sldMk cId="2747121310" sldId="276"/>
            <ac:spMk id="5" creationId="{530013BC-8912-2575-779F-4AE38185ED41}"/>
          </ac:spMkLst>
        </pc:spChg>
        <pc:spChg chg="del">
          <ac:chgData name="Luka Kurnjek" userId="cee245735ca05a0f" providerId="LiveId" clId="{DC4EBA2D-51ED-40A7-807C-E58117A18FFF}" dt="2022-09-25T11:31:43.051" v="2732" actId="478"/>
          <ac:spMkLst>
            <pc:docMk/>
            <pc:sldMk cId="2747121310" sldId="276"/>
            <ac:spMk id="6" creationId="{78848008-39FE-9A60-0006-55AE52BF5A95}"/>
          </ac:spMkLst>
        </pc:spChg>
        <pc:spChg chg="del mod">
          <ac:chgData name="Luka Kurnjek" userId="cee245735ca05a0f" providerId="LiveId" clId="{DC4EBA2D-51ED-40A7-807C-E58117A18FFF}" dt="2022-09-25T11:30:52.982" v="2728" actId="478"/>
          <ac:spMkLst>
            <pc:docMk/>
            <pc:sldMk cId="2747121310" sldId="276"/>
            <ac:spMk id="7" creationId="{06C7808C-46CC-212E-CA37-201D540AD9F1}"/>
          </ac:spMkLst>
        </pc:spChg>
        <pc:spChg chg="add mod">
          <ac:chgData name="Luka Kurnjek" userId="cee245735ca05a0f" providerId="LiveId" clId="{DC4EBA2D-51ED-40A7-807C-E58117A18FFF}" dt="2022-09-25T12:16:56.013" v="3002"/>
          <ac:spMkLst>
            <pc:docMk/>
            <pc:sldMk cId="2747121310" sldId="276"/>
            <ac:spMk id="8" creationId="{15E74CD0-4F18-D87B-9925-E3752DF73AA6}"/>
          </ac:spMkLst>
        </pc:spChg>
        <pc:spChg chg="del">
          <ac:chgData name="Luka Kurnjek" userId="cee245735ca05a0f" providerId="LiveId" clId="{DC4EBA2D-51ED-40A7-807C-E58117A18FFF}" dt="2022-09-25T11:31:24.906" v="2731" actId="478"/>
          <ac:spMkLst>
            <pc:docMk/>
            <pc:sldMk cId="2747121310" sldId="276"/>
            <ac:spMk id="9" creationId="{D900413E-065A-DA19-1B21-A7FE8D6CF441}"/>
          </ac:spMkLst>
        </pc:spChg>
      </pc:sldChg>
      <pc:sldChg chg="delSp modSp mod">
        <pc:chgData name="Luka Kurnjek" userId="cee245735ca05a0f" providerId="LiveId" clId="{DC4EBA2D-51ED-40A7-807C-E58117A18FFF}" dt="2022-09-25T09:37:53.488" v="558" actId="20577"/>
        <pc:sldMkLst>
          <pc:docMk/>
          <pc:sldMk cId="2141514694" sldId="277"/>
        </pc:sldMkLst>
        <pc:spChg chg="del">
          <ac:chgData name="Luka Kurnjek" userId="cee245735ca05a0f" providerId="LiveId" clId="{DC4EBA2D-51ED-40A7-807C-E58117A18FFF}" dt="2022-09-25T09:34:52.473" v="541" actId="478"/>
          <ac:spMkLst>
            <pc:docMk/>
            <pc:sldMk cId="2141514694" sldId="277"/>
            <ac:spMk id="10" creationId="{0C3E7D9C-0A40-E36F-B822-D81689A60840}"/>
          </ac:spMkLst>
        </pc:spChg>
        <pc:spChg chg="del">
          <ac:chgData name="Luka Kurnjek" userId="cee245735ca05a0f" providerId="LiveId" clId="{DC4EBA2D-51ED-40A7-807C-E58117A18FFF}" dt="2022-09-25T09:34:50.145" v="540" actId="478"/>
          <ac:spMkLst>
            <pc:docMk/>
            <pc:sldMk cId="2141514694" sldId="277"/>
            <ac:spMk id="11" creationId="{2F6D68BA-F976-DBB5-34D7-5AAC339990B7}"/>
          </ac:spMkLst>
        </pc:spChg>
        <pc:spChg chg="del mod">
          <ac:chgData name="Luka Kurnjek" userId="cee245735ca05a0f" providerId="LiveId" clId="{DC4EBA2D-51ED-40A7-807C-E58117A18FFF}" dt="2022-09-25T09:34:58.722" v="543" actId="478"/>
          <ac:spMkLst>
            <pc:docMk/>
            <pc:sldMk cId="2141514694" sldId="277"/>
            <ac:spMk id="15" creationId="{68E2604C-A4B2-0995-FF5B-E78B8AF46095}"/>
          </ac:spMkLst>
        </pc:spChg>
        <pc:spChg chg="mod">
          <ac:chgData name="Luka Kurnjek" userId="cee245735ca05a0f" providerId="LiveId" clId="{DC4EBA2D-51ED-40A7-807C-E58117A18FFF}" dt="2022-09-25T09:37:53.488" v="558" actId="20577"/>
          <ac:spMkLst>
            <pc:docMk/>
            <pc:sldMk cId="2141514694" sldId="277"/>
            <ac:spMk id="17" creationId="{A138FC4B-EDF0-9ECC-648C-CD1AA26738A5}"/>
          </ac:spMkLst>
        </pc:spChg>
      </pc:sldChg>
      <pc:sldChg chg="modSp mod">
        <pc:chgData name="Luka Kurnjek" userId="cee245735ca05a0f" providerId="LiveId" clId="{DC4EBA2D-51ED-40A7-807C-E58117A18FFF}" dt="2022-09-25T09:31:14.716" v="537" actId="14100"/>
        <pc:sldMkLst>
          <pc:docMk/>
          <pc:sldMk cId="4188430422" sldId="282"/>
        </pc:sldMkLst>
        <pc:spChg chg="mod">
          <ac:chgData name="Luka Kurnjek" userId="cee245735ca05a0f" providerId="LiveId" clId="{DC4EBA2D-51ED-40A7-807C-E58117A18FFF}" dt="2022-09-25T09:31:11.424" v="536" actId="1076"/>
          <ac:spMkLst>
            <pc:docMk/>
            <pc:sldMk cId="4188430422" sldId="282"/>
            <ac:spMk id="14" creationId="{0536B19C-B25D-0DB4-2FA5-543573904F5E}"/>
          </ac:spMkLst>
        </pc:spChg>
        <pc:cxnChg chg="mod">
          <ac:chgData name="Luka Kurnjek" userId="cee245735ca05a0f" providerId="LiveId" clId="{DC4EBA2D-51ED-40A7-807C-E58117A18FFF}" dt="2022-09-25T09:31:14.716" v="537" actId="14100"/>
          <ac:cxnSpMkLst>
            <pc:docMk/>
            <pc:sldMk cId="4188430422" sldId="282"/>
            <ac:cxnSpMk id="11" creationId="{6C8D00FB-C1C6-14BC-5A2E-1148C3645149}"/>
          </ac:cxnSpMkLst>
        </pc:cxnChg>
      </pc:sldChg>
      <pc:sldChg chg="addSp modSp mod">
        <pc:chgData name="Luka Kurnjek" userId="cee245735ca05a0f" providerId="LiveId" clId="{DC4EBA2D-51ED-40A7-807C-E58117A18FFF}" dt="2022-09-25T12:21:41.838" v="3070" actId="1076"/>
        <pc:sldMkLst>
          <pc:docMk/>
          <pc:sldMk cId="1127261218" sldId="290"/>
        </pc:sldMkLst>
        <pc:spChg chg="add mod">
          <ac:chgData name="Luka Kurnjek" userId="cee245735ca05a0f" providerId="LiveId" clId="{DC4EBA2D-51ED-40A7-807C-E58117A18FFF}" dt="2022-09-25T12:21:41.838" v="3070" actId="1076"/>
          <ac:spMkLst>
            <pc:docMk/>
            <pc:sldMk cId="1127261218" sldId="290"/>
            <ac:spMk id="2" creationId="{C286239C-B16D-59B7-1D59-AF863D4B603B}"/>
          </ac:spMkLst>
        </pc:spChg>
      </pc:sldChg>
      <pc:sldChg chg="addSp delSp modSp add mod">
        <pc:chgData name="Luka Kurnjek" userId="cee245735ca05a0f" providerId="LiveId" clId="{DC4EBA2D-51ED-40A7-807C-E58117A18FFF}" dt="2022-09-25T10:17:48.351" v="1787" actId="1076"/>
        <pc:sldMkLst>
          <pc:docMk/>
          <pc:sldMk cId="21997002" sldId="294"/>
        </pc:sldMkLst>
        <pc:spChg chg="del">
          <ac:chgData name="Luka Kurnjek" userId="cee245735ca05a0f" providerId="LiveId" clId="{DC4EBA2D-51ED-40A7-807C-E58117A18FFF}" dt="2022-09-25T10:16:20.540" v="1767" actId="478"/>
          <ac:spMkLst>
            <pc:docMk/>
            <pc:sldMk cId="21997002" sldId="294"/>
            <ac:spMk id="2" creationId="{4C4A135A-F763-27E3-41D1-5D15D4454819}"/>
          </ac:spMkLst>
        </pc:spChg>
        <pc:spChg chg="mod">
          <ac:chgData name="Luka Kurnjek" userId="cee245735ca05a0f" providerId="LiveId" clId="{DC4EBA2D-51ED-40A7-807C-E58117A18FFF}" dt="2022-09-25T10:17:45.241" v="1786" actId="1076"/>
          <ac:spMkLst>
            <pc:docMk/>
            <pc:sldMk cId="21997002" sldId="294"/>
            <ac:spMk id="3" creationId="{3F093D18-E9F8-9997-DACF-66F42A17DD92}"/>
          </ac:spMkLst>
        </pc:spChg>
        <pc:spChg chg="add del mod">
          <ac:chgData name="Luka Kurnjek" userId="cee245735ca05a0f" providerId="LiveId" clId="{DC4EBA2D-51ED-40A7-807C-E58117A18FFF}" dt="2022-09-25T10:16:22.985" v="1768" actId="478"/>
          <ac:spMkLst>
            <pc:docMk/>
            <pc:sldMk cId="21997002" sldId="294"/>
            <ac:spMk id="5" creationId="{286F114D-9724-D9DF-4A02-F3EB58B835C1}"/>
          </ac:spMkLst>
        </pc:spChg>
        <pc:spChg chg="del">
          <ac:chgData name="Luka Kurnjek" userId="cee245735ca05a0f" providerId="LiveId" clId="{DC4EBA2D-51ED-40A7-807C-E58117A18FFF}" dt="2022-09-25T09:38:26.847" v="559" actId="478"/>
          <ac:spMkLst>
            <pc:docMk/>
            <pc:sldMk cId="21997002" sldId="294"/>
            <ac:spMk id="10" creationId="{0C3E7D9C-0A40-E36F-B822-D81689A60840}"/>
          </ac:spMkLst>
        </pc:spChg>
        <pc:spChg chg="del">
          <ac:chgData name="Luka Kurnjek" userId="cee245735ca05a0f" providerId="LiveId" clId="{DC4EBA2D-51ED-40A7-807C-E58117A18FFF}" dt="2022-09-25T09:38:28.912" v="560" actId="478"/>
          <ac:spMkLst>
            <pc:docMk/>
            <pc:sldMk cId="21997002" sldId="294"/>
            <ac:spMk id="11" creationId="{2F6D68BA-F976-DBB5-34D7-5AAC339990B7}"/>
          </ac:spMkLst>
        </pc:spChg>
        <pc:spChg chg="mod">
          <ac:chgData name="Luka Kurnjek" userId="cee245735ca05a0f" providerId="LiveId" clId="{DC4EBA2D-51ED-40A7-807C-E58117A18FFF}" dt="2022-09-25T10:17:48.351" v="1787" actId="1076"/>
          <ac:spMkLst>
            <pc:docMk/>
            <pc:sldMk cId="21997002" sldId="294"/>
            <ac:spMk id="15" creationId="{68E2604C-A4B2-0995-FF5B-E78B8AF46095}"/>
          </ac:spMkLst>
        </pc:spChg>
        <pc:spChg chg="del">
          <ac:chgData name="Luka Kurnjek" userId="cee245735ca05a0f" providerId="LiveId" clId="{DC4EBA2D-51ED-40A7-807C-E58117A18FFF}" dt="2022-09-25T09:38:36.835" v="561" actId="478"/>
          <ac:spMkLst>
            <pc:docMk/>
            <pc:sldMk cId="21997002" sldId="294"/>
            <ac:spMk id="17" creationId="{A138FC4B-EDF0-9ECC-648C-CD1AA26738A5}"/>
          </ac:spMkLst>
        </pc:spChg>
      </pc:sldChg>
      <pc:sldChg chg="addSp delSp modSp add mod">
        <pc:chgData name="Luka Kurnjek" userId="cee245735ca05a0f" providerId="LiveId" clId="{DC4EBA2D-51ED-40A7-807C-E58117A18FFF}" dt="2022-09-25T10:17:34.030" v="1785" actId="1076"/>
        <pc:sldMkLst>
          <pc:docMk/>
          <pc:sldMk cId="784395019" sldId="295"/>
        </pc:sldMkLst>
        <pc:spChg chg="del">
          <ac:chgData name="Luka Kurnjek" userId="cee245735ca05a0f" providerId="LiveId" clId="{DC4EBA2D-51ED-40A7-807C-E58117A18FFF}" dt="2022-09-25T10:16:29.678" v="1769" actId="478"/>
          <ac:spMkLst>
            <pc:docMk/>
            <pc:sldMk cId="784395019" sldId="295"/>
            <ac:spMk id="2" creationId="{4C4A135A-F763-27E3-41D1-5D15D4454819}"/>
          </ac:spMkLst>
        </pc:spChg>
        <pc:spChg chg="mod">
          <ac:chgData name="Luka Kurnjek" userId="cee245735ca05a0f" providerId="LiveId" clId="{DC4EBA2D-51ED-40A7-807C-E58117A18FFF}" dt="2022-09-25T10:16:38.682" v="1771" actId="1076"/>
          <ac:spMkLst>
            <pc:docMk/>
            <pc:sldMk cId="784395019" sldId="295"/>
            <ac:spMk id="3" creationId="{3F093D18-E9F8-9997-DACF-66F42A17DD92}"/>
          </ac:spMkLst>
        </pc:spChg>
        <pc:spChg chg="add del mod">
          <ac:chgData name="Luka Kurnjek" userId="cee245735ca05a0f" providerId="LiveId" clId="{DC4EBA2D-51ED-40A7-807C-E58117A18FFF}" dt="2022-09-25T10:16:34.355" v="1770" actId="478"/>
          <ac:spMkLst>
            <pc:docMk/>
            <pc:sldMk cId="784395019" sldId="295"/>
            <ac:spMk id="5" creationId="{01D4D335-D4A1-7AE6-144D-BC7A5CEB06CE}"/>
          </ac:spMkLst>
        </pc:spChg>
        <pc:spChg chg="add mod">
          <ac:chgData name="Luka Kurnjek" userId="cee245735ca05a0f" providerId="LiveId" clId="{DC4EBA2D-51ED-40A7-807C-E58117A18FFF}" dt="2022-09-25T10:17:24.151" v="1783" actId="1076"/>
          <ac:spMkLst>
            <pc:docMk/>
            <pc:sldMk cId="784395019" sldId="295"/>
            <ac:spMk id="6" creationId="{A2727E03-7A14-BF14-A048-555E8D86E97E}"/>
          </ac:spMkLst>
        </pc:spChg>
        <pc:spChg chg="mod">
          <ac:chgData name="Luka Kurnjek" userId="cee245735ca05a0f" providerId="LiveId" clId="{DC4EBA2D-51ED-40A7-807C-E58117A18FFF}" dt="2022-09-25T10:17:28.728" v="1784" actId="1076"/>
          <ac:spMkLst>
            <pc:docMk/>
            <pc:sldMk cId="784395019" sldId="295"/>
            <ac:spMk id="10" creationId="{0C3E7D9C-0A40-E36F-B822-D81689A60840}"/>
          </ac:spMkLst>
        </pc:spChg>
        <pc:spChg chg="mod">
          <ac:chgData name="Luka Kurnjek" userId="cee245735ca05a0f" providerId="LiveId" clId="{DC4EBA2D-51ED-40A7-807C-E58117A18FFF}" dt="2022-09-25T10:17:34.030" v="1785" actId="1076"/>
          <ac:spMkLst>
            <pc:docMk/>
            <pc:sldMk cId="784395019" sldId="295"/>
            <ac:spMk id="11" creationId="{2F6D68BA-F976-DBB5-34D7-5AAC339990B7}"/>
          </ac:spMkLst>
        </pc:spChg>
        <pc:spChg chg="mod">
          <ac:chgData name="Luka Kurnjek" userId="cee245735ca05a0f" providerId="LiveId" clId="{DC4EBA2D-51ED-40A7-807C-E58117A18FFF}" dt="2022-09-25T10:17:21.592" v="1782" actId="1076"/>
          <ac:spMkLst>
            <pc:docMk/>
            <pc:sldMk cId="784395019" sldId="295"/>
            <ac:spMk id="15" creationId="{68E2604C-A4B2-0995-FF5B-E78B8AF46095}"/>
          </ac:spMkLst>
        </pc:spChg>
        <pc:spChg chg="del mod">
          <ac:chgData name="Luka Kurnjek" userId="cee245735ca05a0f" providerId="LiveId" clId="{DC4EBA2D-51ED-40A7-807C-E58117A18FFF}" dt="2022-09-25T10:16:51.920" v="1772" actId="478"/>
          <ac:spMkLst>
            <pc:docMk/>
            <pc:sldMk cId="784395019" sldId="295"/>
            <ac:spMk id="17" creationId="{A138FC4B-EDF0-9ECC-648C-CD1AA26738A5}"/>
          </ac:spMkLst>
        </pc:spChg>
      </pc:sldChg>
      <pc:sldChg chg="delSp modSp add mod">
        <pc:chgData name="Luka Kurnjek" userId="cee245735ca05a0f" providerId="LiveId" clId="{DC4EBA2D-51ED-40A7-807C-E58117A18FFF}" dt="2022-09-25T10:02:15.735" v="1508" actId="1076"/>
        <pc:sldMkLst>
          <pc:docMk/>
          <pc:sldMk cId="555598952" sldId="296"/>
        </pc:sldMkLst>
        <pc:spChg chg="mod">
          <ac:chgData name="Luka Kurnjek" userId="cee245735ca05a0f" providerId="LiveId" clId="{DC4EBA2D-51ED-40A7-807C-E58117A18FFF}" dt="2022-09-25T10:02:05.304" v="1506" actId="1076"/>
          <ac:spMkLst>
            <pc:docMk/>
            <pc:sldMk cId="555598952" sldId="296"/>
            <ac:spMk id="4" creationId="{74BFD38C-9D6D-52A6-967C-F2600EE3A95F}"/>
          </ac:spMkLst>
        </pc:spChg>
        <pc:spChg chg="mod">
          <ac:chgData name="Luka Kurnjek" userId="cee245735ca05a0f" providerId="LiveId" clId="{DC4EBA2D-51ED-40A7-807C-E58117A18FFF}" dt="2022-09-25T10:02:12.495" v="1507" actId="1076"/>
          <ac:spMkLst>
            <pc:docMk/>
            <pc:sldMk cId="555598952" sldId="296"/>
            <ac:spMk id="5" creationId="{464FC720-1DDB-5F51-72B9-91E7B9ACA055}"/>
          </ac:spMkLst>
        </pc:spChg>
        <pc:spChg chg="mod">
          <ac:chgData name="Luka Kurnjek" userId="cee245735ca05a0f" providerId="LiveId" clId="{DC4EBA2D-51ED-40A7-807C-E58117A18FFF}" dt="2022-09-25T10:02:05.304" v="1506" actId="1076"/>
          <ac:spMkLst>
            <pc:docMk/>
            <pc:sldMk cId="555598952" sldId="296"/>
            <ac:spMk id="7" creationId="{B7C8C6B1-5D9B-3C6E-EE80-05C85B565930}"/>
          </ac:spMkLst>
        </pc:spChg>
        <pc:spChg chg="del mod">
          <ac:chgData name="Luka Kurnjek" userId="cee245735ca05a0f" providerId="LiveId" clId="{DC4EBA2D-51ED-40A7-807C-E58117A18FFF}" dt="2022-09-25T09:57:33.358" v="1407" actId="478"/>
          <ac:spMkLst>
            <pc:docMk/>
            <pc:sldMk cId="555598952" sldId="296"/>
            <ac:spMk id="9" creationId="{9030E25E-1A77-2D30-8CDB-A89B151C6CDD}"/>
          </ac:spMkLst>
        </pc:spChg>
        <pc:spChg chg="mod">
          <ac:chgData name="Luka Kurnjek" userId="cee245735ca05a0f" providerId="LiveId" clId="{DC4EBA2D-51ED-40A7-807C-E58117A18FFF}" dt="2022-09-25T10:02:15.735" v="1508" actId="1076"/>
          <ac:spMkLst>
            <pc:docMk/>
            <pc:sldMk cId="555598952" sldId="296"/>
            <ac:spMk id="11" creationId="{ABBD4264-0DE2-DF07-B823-72CE9A3B82DC}"/>
          </ac:spMkLst>
        </pc:spChg>
        <pc:spChg chg="del mod">
          <ac:chgData name="Luka Kurnjek" userId="cee245735ca05a0f" providerId="LiveId" clId="{DC4EBA2D-51ED-40A7-807C-E58117A18FFF}" dt="2022-09-25T10:01:50.427" v="1502" actId="478"/>
          <ac:spMkLst>
            <pc:docMk/>
            <pc:sldMk cId="555598952" sldId="296"/>
            <ac:spMk id="17" creationId="{0BB6F1E3-259E-FF9F-478A-D9543188E55F}"/>
          </ac:spMkLst>
        </pc:spChg>
        <pc:spChg chg="del mod">
          <ac:chgData name="Luka Kurnjek" userId="cee245735ca05a0f" providerId="LiveId" clId="{DC4EBA2D-51ED-40A7-807C-E58117A18FFF}" dt="2022-09-25T10:01:51.934" v="1503" actId="478"/>
          <ac:spMkLst>
            <pc:docMk/>
            <pc:sldMk cId="555598952" sldId="296"/>
            <ac:spMk id="19" creationId="{3A05796C-FDC2-2E7C-CE94-CB34E6F0E31B}"/>
          </ac:spMkLst>
        </pc:spChg>
      </pc:sldChg>
      <pc:sldChg chg="delSp modSp add mod">
        <pc:chgData name="Luka Kurnjek" userId="cee245735ca05a0f" providerId="LiveId" clId="{DC4EBA2D-51ED-40A7-807C-E58117A18FFF}" dt="2022-09-25T10:13:45.783" v="1753" actId="1076"/>
        <pc:sldMkLst>
          <pc:docMk/>
          <pc:sldMk cId="2027095045" sldId="297"/>
        </pc:sldMkLst>
        <pc:spChg chg="mod">
          <ac:chgData name="Luka Kurnjek" userId="cee245735ca05a0f" providerId="LiveId" clId="{DC4EBA2D-51ED-40A7-807C-E58117A18FFF}" dt="2022-09-25T10:13:45.783" v="1753" actId="1076"/>
          <ac:spMkLst>
            <pc:docMk/>
            <pc:sldMk cId="2027095045" sldId="297"/>
            <ac:spMk id="4" creationId="{D16E3BAF-4AFF-D6FD-2FD0-5BD943D605A1}"/>
          </ac:spMkLst>
        </pc:spChg>
        <pc:spChg chg="del mod">
          <ac:chgData name="Luka Kurnjek" userId="cee245735ca05a0f" providerId="LiveId" clId="{DC4EBA2D-51ED-40A7-807C-E58117A18FFF}" dt="2022-09-25T10:09:50.381" v="1596" actId="478"/>
          <ac:spMkLst>
            <pc:docMk/>
            <pc:sldMk cId="2027095045" sldId="297"/>
            <ac:spMk id="5" creationId="{7FE9DCE3-06E5-6DF3-EA96-3294FF657A14}"/>
          </ac:spMkLst>
        </pc:spChg>
        <pc:spChg chg="del">
          <ac:chgData name="Luka Kurnjek" userId="cee245735ca05a0f" providerId="LiveId" clId="{DC4EBA2D-51ED-40A7-807C-E58117A18FFF}" dt="2022-09-25T10:09:51.830" v="1597" actId="478"/>
          <ac:spMkLst>
            <pc:docMk/>
            <pc:sldMk cId="2027095045" sldId="297"/>
            <ac:spMk id="6" creationId="{6C09113D-1489-6C70-E2A7-2F35D0FB7F7A}"/>
          </ac:spMkLst>
        </pc:spChg>
        <pc:spChg chg="mod">
          <ac:chgData name="Luka Kurnjek" userId="cee245735ca05a0f" providerId="LiveId" clId="{DC4EBA2D-51ED-40A7-807C-E58117A18FFF}" dt="2022-09-25T10:13:41.766" v="1752" actId="1076"/>
          <ac:spMkLst>
            <pc:docMk/>
            <pc:sldMk cId="2027095045" sldId="297"/>
            <ac:spMk id="9" creationId="{BE56B6D7-BFAB-87FE-3995-948C8F31AB8C}"/>
          </ac:spMkLst>
        </pc:spChg>
      </pc:sldChg>
      <pc:sldChg chg="addSp delSp modSp add mod">
        <pc:chgData name="Luka Kurnjek" userId="cee245735ca05a0f" providerId="LiveId" clId="{DC4EBA2D-51ED-40A7-807C-E58117A18FFF}" dt="2022-09-25T15:22:31.475" v="3256"/>
        <pc:sldMkLst>
          <pc:docMk/>
          <pc:sldMk cId="1642857081" sldId="298"/>
        </pc:sldMkLst>
        <pc:spChg chg="del">
          <ac:chgData name="Luka Kurnjek" userId="cee245735ca05a0f" providerId="LiveId" clId="{DC4EBA2D-51ED-40A7-807C-E58117A18FFF}" dt="2022-09-25T10:15:55.250" v="1765" actId="478"/>
          <ac:spMkLst>
            <pc:docMk/>
            <pc:sldMk cId="1642857081" sldId="298"/>
            <ac:spMk id="2" creationId="{4C4A135A-F763-27E3-41D1-5D15D4454819}"/>
          </ac:spMkLst>
        </pc:spChg>
        <pc:spChg chg="add mod">
          <ac:chgData name="Luka Kurnjek" userId="cee245735ca05a0f" providerId="LiveId" clId="{DC4EBA2D-51ED-40A7-807C-E58117A18FFF}" dt="2022-09-25T15:20:38.905" v="3197" actId="1076"/>
          <ac:spMkLst>
            <pc:docMk/>
            <pc:sldMk cId="1642857081" sldId="298"/>
            <ac:spMk id="2" creationId="{E83D5C00-3F42-ECD8-88C2-252DA38DADC9}"/>
          </ac:spMkLst>
        </pc:spChg>
        <pc:spChg chg="mod">
          <ac:chgData name="Luka Kurnjek" userId="cee245735ca05a0f" providerId="LiveId" clId="{DC4EBA2D-51ED-40A7-807C-E58117A18FFF}" dt="2022-09-25T10:20:33.100" v="1916" actId="1076"/>
          <ac:spMkLst>
            <pc:docMk/>
            <pc:sldMk cId="1642857081" sldId="298"/>
            <ac:spMk id="3" creationId="{3F093D18-E9F8-9997-DACF-66F42A17DD92}"/>
          </ac:spMkLst>
        </pc:spChg>
        <pc:spChg chg="del mod">
          <ac:chgData name="Luka Kurnjek" userId="cee245735ca05a0f" providerId="LiveId" clId="{DC4EBA2D-51ED-40A7-807C-E58117A18FFF}" dt="2022-09-25T10:18:13.895" v="1790" actId="478"/>
          <ac:spMkLst>
            <pc:docMk/>
            <pc:sldMk cId="1642857081" sldId="298"/>
            <ac:spMk id="4" creationId="{1E33D2F0-D59F-1EC4-D02D-AC38D7E52F20}"/>
          </ac:spMkLst>
        </pc:spChg>
        <pc:spChg chg="mod">
          <ac:chgData name="Luka Kurnjek" userId="cee245735ca05a0f" providerId="LiveId" clId="{DC4EBA2D-51ED-40A7-807C-E58117A18FFF}" dt="2022-09-25T15:21:50.127" v="3232" actId="20577"/>
          <ac:spMkLst>
            <pc:docMk/>
            <pc:sldMk cId="1642857081" sldId="298"/>
            <ac:spMk id="6" creationId="{CE12A176-2C97-E0CE-D0BD-C2F3AC795717}"/>
          </ac:spMkLst>
        </pc:spChg>
        <pc:spChg chg="add del mod">
          <ac:chgData name="Luka Kurnjek" userId="cee245735ca05a0f" providerId="LiveId" clId="{DC4EBA2D-51ED-40A7-807C-E58117A18FFF}" dt="2022-09-25T10:15:59.330" v="1766" actId="478"/>
          <ac:spMkLst>
            <pc:docMk/>
            <pc:sldMk cId="1642857081" sldId="298"/>
            <ac:spMk id="7" creationId="{3E8CB231-894E-C374-8160-89D8FF5ECA55}"/>
          </ac:spMkLst>
        </pc:spChg>
        <pc:spChg chg="mod">
          <ac:chgData name="Luka Kurnjek" userId="cee245735ca05a0f" providerId="LiveId" clId="{DC4EBA2D-51ED-40A7-807C-E58117A18FFF}" dt="2022-09-25T15:22:31.475" v="3256"/>
          <ac:spMkLst>
            <pc:docMk/>
            <pc:sldMk cId="1642857081" sldId="298"/>
            <ac:spMk id="8" creationId="{21018974-D2A7-2FAE-630A-87DE0ED182FE}"/>
          </ac:spMkLst>
        </pc:spChg>
        <pc:spChg chg="mod">
          <ac:chgData name="Luka Kurnjek" userId="cee245735ca05a0f" providerId="LiveId" clId="{DC4EBA2D-51ED-40A7-807C-E58117A18FFF}" dt="2022-09-25T15:20:54.760" v="3221" actId="1035"/>
          <ac:spMkLst>
            <pc:docMk/>
            <pc:sldMk cId="1642857081" sldId="298"/>
            <ac:spMk id="9" creationId="{54E57D7A-0E44-E366-2DE9-3747260A5474}"/>
          </ac:spMkLst>
        </pc:spChg>
        <pc:spChg chg="add mod">
          <ac:chgData name="Luka Kurnjek" userId="cee245735ca05a0f" providerId="LiveId" clId="{DC4EBA2D-51ED-40A7-807C-E58117A18FFF}" dt="2022-09-25T15:20:41.721" v="3198" actId="1076"/>
          <ac:spMkLst>
            <pc:docMk/>
            <pc:sldMk cId="1642857081" sldId="298"/>
            <ac:spMk id="10" creationId="{CAD95DFD-F47D-8E43-9984-0A92EF2B9CFD}"/>
          </ac:spMkLst>
        </pc:spChg>
      </pc:sldChg>
      <pc:sldChg chg="add del">
        <pc:chgData name="Luka Kurnjek" userId="cee245735ca05a0f" providerId="LiveId" clId="{DC4EBA2D-51ED-40A7-807C-E58117A18FFF}" dt="2022-09-25T10:30:11.427" v="2196" actId="2696"/>
        <pc:sldMkLst>
          <pc:docMk/>
          <pc:sldMk cId="1247257565" sldId="299"/>
        </pc:sldMkLst>
      </pc:sldChg>
      <pc:sldChg chg="addSp delSp modSp add mod">
        <pc:chgData name="Luka Kurnjek" userId="cee245735ca05a0f" providerId="LiveId" clId="{DC4EBA2D-51ED-40A7-807C-E58117A18FFF}" dt="2022-09-25T10:33:16.770" v="2233" actId="1076"/>
        <pc:sldMkLst>
          <pc:docMk/>
          <pc:sldMk cId="3623742087" sldId="299"/>
        </pc:sldMkLst>
        <pc:spChg chg="mod">
          <ac:chgData name="Luka Kurnjek" userId="cee245735ca05a0f" providerId="LiveId" clId="{DC4EBA2D-51ED-40A7-807C-E58117A18FFF}" dt="2022-09-25T10:32:47.963" v="2214"/>
          <ac:spMkLst>
            <pc:docMk/>
            <pc:sldMk cId="3623742087" sldId="299"/>
            <ac:spMk id="2" creationId="{319F28C4-8D0A-1BFD-FB51-EB9ACC861ECD}"/>
          </ac:spMkLst>
        </pc:spChg>
        <pc:spChg chg="add mod">
          <ac:chgData name="Luka Kurnjek" userId="cee245735ca05a0f" providerId="LiveId" clId="{DC4EBA2D-51ED-40A7-807C-E58117A18FFF}" dt="2022-09-25T10:33:16.770" v="2233" actId="1076"/>
          <ac:spMkLst>
            <pc:docMk/>
            <pc:sldMk cId="3623742087" sldId="299"/>
            <ac:spMk id="3" creationId="{5C665899-D22B-5759-DDC8-D77C58AC3725}"/>
          </ac:spMkLst>
        </pc:spChg>
        <pc:spChg chg="del">
          <ac:chgData name="Luka Kurnjek" userId="cee245735ca05a0f" providerId="LiveId" clId="{DC4EBA2D-51ED-40A7-807C-E58117A18FFF}" dt="2022-09-25T10:32:38.142" v="2211" actId="478"/>
          <ac:spMkLst>
            <pc:docMk/>
            <pc:sldMk cId="3623742087" sldId="299"/>
            <ac:spMk id="9" creationId="{364CDF20-0F6E-9E26-D2A8-A5E84EDEB828}"/>
          </ac:spMkLst>
        </pc:spChg>
      </pc:sldChg>
      <pc:sldChg chg="addSp delSp modSp add del mod">
        <pc:chgData name="Luka Kurnjek" userId="cee245735ca05a0f" providerId="LiveId" clId="{DC4EBA2D-51ED-40A7-807C-E58117A18FFF}" dt="2022-09-25T10:44:48.304" v="2345" actId="2890"/>
        <pc:sldMkLst>
          <pc:docMk/>
          <pc:sldMk cId="1704605716" sldId="300"/>
        </pc:sldMkLst>
        <pc:spChg chg="add del">
          <ac:chgData name="Luka Kurnjek" userId="cee245735ca05a0f" providerId="LiveId" clId="{DC4EBA2D-51ED-40A7-807C-E58117A18FFF}" dt="2022-09-25T10:44:44.736" v="2341" actId="478"/>
          <ac:spMkLst>
            <pc:docMk/>
            <pc:sldMk cId="1704605716" sldId="300"/>
            <ac:spMk id="6" creationId="{6C09113D-1489-6C70-E2A7-2F35D0FB7F7A}"/>
          </ac:spMkLst>
        </pc:spChg>
        <pc:spChg chg="mod">
          <ac:chgData name="Luka Kurnjek" userId="cee245735ca05a0f" providerId="LiveId" clId="{DC4EBA2D-51ED-40A7-807C-E58117A18FFF}" dt="2022-09-25T10:44:44.135" v="2340" actId="1076"/>
          <ac:spMkLst>
            <pc:docMk/>
            <pc:sldMk cId="1704605716" sldId="300"/>
            <ac:spMk id="8" creationId="{250898F8-3DF6-FEB7-AEB0-61514C3DFE7A}"/>
          </ac:spMkLst>
        </pc:spChg>
      </pc:sldChg>
      <pc:sldChg chg="delSp modSp add mod ord">
        <pc:chgData name="Luka Kurnjek" userId="cee245735ca05a0f" providerId="LiveId" clId="{DC4EBA2D-51ED-40A7-807C-E58117A18FFF}" dt="2022-09-25T15:30:22.630" v="3285" actId="255"/>
        <pc:sldMkLst>
          <pc:docMk/>
          <pc:sldMk cId="3625691410" sldId="300"/>
        </pc:sldMkLst>
        <pc:spChg chg="mod">
          <ac:chgData name="Luka Kurnjek" userId="cee245735ca05a0f" providerId="LiveId" clId="{DC4EBA2D-51ED-40A7-807C-E58117A18FFF}" dt="2022-09-25T15:30:22.630" v="3285" actId="255"/>
          <ac:spMkLst>
            <pc:docMk/>
            <pc:sldMk cId="3625691410" sldId="300"/>
            <ac:spMk id="2" creationId="{CD27EFAA-1541-9A31-CEEE-00DF95032B52}"/>
          </ac:spMkLst>
        </pc:spChg>
        <pc:spChg chg="mod">
          <ac:chgData name="Luka Kurnjek" userId="cee245735ca05a0f" providerId="LiveId" clId="{DC4EBA2D-51ED-40A7-807C-E58117A18FFF}" dt="2022-09-25T12:22:34.190" v="3086" actId="20577"/>
          <ac:spMkLst>
            <pc:docMk/>
            <pc:sldMk cId="3625691410" sldId="300"/>
            <ac:spMk id="3" creationId="{3F093D18-E9F8-9997-DACF-66F42A17DD92}"/>
          </ac:spMkLst>
        </pc:spChg>
        <pc:spChg chg="del">
          <ac:chgData name="Luka Kurnjek" userId="cee245735ca05a0f" providerId="LiveId" clId="{DC4EBA2D-51ED-40A7-807C-E58117A18FFF}" dt="2022-09-25T10:47:07.733" v="2348" actId="478"/>
          <ac:spMkLst>
            <pc:docMk/>
            <pc:sldMk cId="3625691410" sldId="300"/>
            <ac:spMk id="9" creationId="{EF0A65DD-587C-2B91-75FF-25EE9213D791}"/>
          </ac:spMkLst>
        </pc:spChg>
        <pc:spChg chg="mod">
          <ac:chgData name="Luka Kurnjek" userId="cee245735ca05a0f" providerId="LiveId" clId="{DC4EBA2D-51ED-40A7-807C-E58117A18FFF}" dt="2022-09-25T10:47:27.702" v="2351" actId="1076"/>
          <ac:spMkLst>
            <pc:docMk/>
            <pc:sldMk cId="3625691410" sldId="300"/>
            <ac:spMk id="11" creationId="{469039F7-596D-0ECC-B044-3EE6B36F67E0}"/>
          </ac:spMkLst>
        </pc:spChg>
        <pc:spChg chg="del">
          <ac:chgData name="Luka Kurnjek" userId="cee245735ca05a0f" providerId="LiveId" clId="{DC4EBA2D-51ED-40A7-807C-E58117A18FFF}" dt="2022-09-25T10:47:07.733" v="2348" actId="478"/>
          <ac:spMkLst>
            <pc:docMk/>
            <pc:sldMk cId="3625691410" sldId="300"/>
            <ac:spMk id="12" creationId="{BE7D43C6-9C2D-BCB9-CC7F-50953D2B682A}"/>
          </ac:spMkLst>
        </pc:spChg>
        <pc:spChg chg="mod">
          <ac:chgData name="Luka Kurnjek" userId="cee245735ca05a0f" providerId="LiveId" clId="{DC4EBA2D-51ED-40A7-807C-E58117A18FFF}" dt="2022-09-25T10:47:27.702" v="2351" actId="1076"/>
          <ac:spMkLst>
            <pc:docMk/>
            <pc:sldMk cId="3625691410" sldId="300"/>
            <ac:spMk id="13" creationId="{70DF3743-3774-269A-8FF0-E8E240ACBF0E}"/>
          </ac:spMkLst>
        </pc:spChg>
      </pc:sldChg>
      <pc:sldChg chg="addSp delSp modSp add mod">
        <pc:chgData name="Luka Kurnjek" userId="cee245735ca05a0f" providerId="LiveId" clId="{DC4EBA2D-51ED-40A7-807C-E58117A18FFF}" dt="2022-09-25T12:16:13.250" v="2999" actId="2711"/>
        <pc:sldMkLst>
          <pc:docMk/>
          <pc:sldMk cId="4241374018" sldId="301"/>
        </pc:sldMkLst>
        <pc:spChg chg="del">
          <ac:chgData name="Luka Kurnjek" userId="cee245735ca05a0f" providerId="LiveId" clId="{DC4EBA2D-51ED-40A7-807C-E58117A18FFF}" dt="2022-09-25T11:04:59.577" v="2506" actId="478"/>
          <ac:spMkLst>
            <pc:docMk/>
            <pc:sldMk cId="4241374018" sldId="301"/>
            <ac:spMk id="2" creationId="{6C94667C-8529-6E27-4BA3-447A9990024C}"/>
          </ac:spMkLst>
        </pc:spChg>
        <pc:spChg chg="del">
          <ac:chgData name="Luka Kurnjek" userId="cee245735ca05a0f" providerId="LiveId" clId="{DC4EBA2D-51ED-40A7-807C-E58117A18FFF}" dt="2022-09-25T11:04:24.156" v="2502" actId="478"/>
          <ac:spMkLst>
            <pc:docMk/>
            <pc:sldMk cId="4241374018" sldId="301"/>
            <ac:spMk id="3" creationId="{170C39C0-11B2-3B26-3FF2-0901DEE2F763}"/>
          </ac:spMkLst>
        </pc:spChg>
        <pc:spChg chg="del">
          <ac:chgData name="Luka Kurnjek" userId="cee245735ca05a0f" providerId="LiveId" clId="{DC4EBA2D-51ED-40A7-807C-E58117A18FFF}" dt="2022-09-25T11:04:21.204" v="2501" actId="478"/>
          <ac:spMkLst>
            <pc:docMk/>
            <pc:sldMk cId="4241374018" sldId="301"/>
            <ac:spMk id="4" creationId="{175C480E-6BF3-4D47-FE99-4E661BD4ED11}"/>
          </ac:spMkLst>
        </pc:spChg>
        <pc:spChg chg="add mod">
          <ac:chgData name="Luka Kurnjek" userId="cee245735ca05a0f" providerId="LiveId" clId="{DC4EBA2D-51ED-40A7-807C-E58117A18FFF}" dt="2022-09-25T12:16:13.250" v="2999" actId="2711"/>
          <ac:spMkLst>
            <pc:docMk/>
            <pc:sldMk cId="4241374018" sldId="301"/>
            <ac:spMk id="5" creationId="{A2D69176-CAA5-4799-3203-AAF18A8FAD9D}"/>
          </ac:spMkLst>
        </pc:spChg>
        <pc:spChg chg="mod">
          <ac:chgData name="Luka Kurnjek" userId="cee245735ca05a0f" providerId="LiveId" clId="{DC4EBA2D-51ED-40A7-807C-E58117A18FFF}" dt="2022-09-25T11:05:10.853" v="2508" actId="1076"/>
          <ac:spMkLst>
            <pc:docMk/>
            <pc:sldMk cId="4241374018" sldId="301"/>
            <ac:spMk id="6" creationId="{42626640-A8C8-CC4F-E282-7B7FDF280684}"/>
          </ac:spMkLst>
        </pc:spChg>
        <pc:spChg chg="del">
          <ac:chgData name="Luka Kurnjek" userId="cee245735ca05a0f" providerId="LiveId" clId="{DC4EBA2D-51ED-40A7-807C-E58117A18FFF}" dt="2022-09-25T11:04:21.204" v="2501" actId="478"/>
          <ac:spMkLst>
            <pc:docMk/>
            <pc:sldMk cId="4241374018" sldId="301"/>
            <ac:spMk id="7" creationId="{06C7808C-46CC-212E-CA37-201D540AD9F1}"/>
          </ac:spMkLst>
        </pc:spChg>
        <pc:spChg chg="add mod">
          <ac:chgData name="Luka Kurnjek" userId="cee245735ca05a0f" providerId="LiveId" clId="{DC4EBA2D-51ED-40A7-807C-E58117A18FFF}" dt="2022-09-25T12:14:46.934" v="2988" actId="20577"/>
          <ac:spMkLst>
            <pc:docMk/>
            <pc:sldMk cId="4241374018" sldId="301"/>
            <ac:spMk id="8" creationId="{58F4B62C-6141-8D31-D56F-CA5206B81A7F}"/>
          </ac:spMkLst>
        </pc:spChg>
        <pc:spChg chg="mod">
          <ac:chgData name="Luka Kurnjek" userId="cee245735ca05a0f" providerId="LiveId" clId="{DC4EBA2D-51ED-40A7-807C-E58117A18FFF}" dt="2022-09-25T11:05:10.853" v="2508" actId="1076"/>
          <ac:spMkLst>
            <pc:docMk/>
            <pc:sldMk cId="4241374018" sldId="301"/>
            <ac:spMk id="9" creationId="{D791A014-E2AE-3627-DF7F-AE29456BB588}"/>
          </ac:spMkLst>
        </pc:spChg>
        <pc:spChg chg="mod">
          <ac:chgData name="Luka Kurnjek" userId="cee245735ca05a0f" providerId="LiveId" clId="{DC4EBA2D-51ED-40A7-807C-E58117A18FFF}" dt="2022-09-25T11:05:10.853" v="2508" actId="1076"/>
          <ac:spMkLst>
            <pc:docMk/>
            <pc:sldMk cId="4241374018" sldId="301"/>
            <ac:spMk id="10" creationId="{2FA752F1-780B-9152-EB3B-2C2EC0D8CD38}"/>
          </ac:spMkLst>
        </pc:spChg>
        <pc:spChg chg="mod">
          <ac:chgData name="Luka Kurnjek" userId="cee245735ca05a0f" providerId="LiveId" clId="{DC4EBA2D-51ED-40A7-807C-E58117A18FFF}" dt="2022-09-25T11:05:10.853" v="2508" actId="1076"/>
          <ac:spMkLst>
            <pc:docMk/>
            <pc:sldMk cId="4241374018" sldId="301"/>
            <ac:spMk id="11" creationId="{40D9565E-F335-0C1F-AEE8-EE405873A61C}"/>
          </ac:spMkLst>
        </pc:spChg>
        <pc:spChg chg="mod">
          <ac:chgData name="Luka Kurnjek" userId="cee245735ca05a0f" providerId="LiveId" clId="{DC4EBA2D-51ED-40A7-807C-E58117A18FFF}" dt="2022-09-25T11:05:10.853" v="2508" actId="1076"/>
          <ac:spMkLst>
            <pc:docMk/>
            <pc:sldMk cId="4241374018" sldId="301"/>
            <ac:spMk id="12" creationId="{B69F65F6-7299-5C14-A2FB-CD608AF555B9}"/>
          </ac:spMkLst>
        </pc:spChg>
        <pc:spChg chg="del">
          <ac:chgData name="Luka Kurnjek" userId="cee245735ca05a0f" providerId="LiveId" clId="{DC4EBA2D-51ED-40A7-807C-E58117A18FFF}" dt="2022-09-25T11:04:21.204" v="2501" actId="478"/>
          <ac:spMkLst>
            <pc:docMk/>
            <pc:sldMk cId="4241374018" sldId="301"/>
            <ac:spMk id="14" creationId="{B0B431F1-0DCB-B483-DF9C-8E3AEB6963C8}"/>
          </ac:spMkLst>
        </pc:spChg>
        <pc:spChg chg="del">
          <ac:chgData name="Luka Kurnjek" userId="cee245735ca05a0f" providerId="LiveId" clId="{DC4EBA2D-51ED-40A7-807C-E58117A18FFF}" dt="2022-09-25T11:04:21.204" v="2501" actId="478"/>
          <ac:spMkLst>
            <pc:docMk/>
            <pc:sldMk cId="4241374018" sldId="301"/>
            <ac:spMk id="15" creationId="{369D2DE7-1232-969D-A67C-1D6B3D25F95D}"/>
          </ac:spMkLst>
        </pc:spChg>
      </pc:sldChg>
      <pc:sldChg chg="addSp delSp modSp add mod">
        <pc:chgData name="Luka Kurnjek" userId="cee245735ca05a0f" providerId="LiveId" clId="{DC4EBA2D-51ED-40A7-807C-E58117A18FFF}" dt="2022-09-25T12:16:49.025" v="3001"/>
        <pc:sldMkLst>
          <pc:docMk/>
          <pc:sldMk cId="815309529" sldId="302"/>
        </pc:sldMkLst>
        <pc:spChg chg="del">
          <ac:chgData name="Luka Kurnjek" userId="cee245735ca05a0f" providerId="LiveId" clId="{DC4EBA2D-51ED-40A7-807C-E58117A18FFF}" dt="2022-09-25T11:24:49.801" v="2575" actId="478"/>
          <ac:spMkLst>
            <pc:docMk/>
            <pc:sldMk cId="815309529" sldId="302"/>
            <ac:spMk id="2" creationId="{075398BB-C204-D90E-2DA3-D65E2CC1056F}"/>
          </ac:spMkLst>
        </pc:spChg>
        <pc:spChg chg="add del mod">
          <ac:chgData name="Luka Kurnjek" userId="cee245735ca05a0f" providerId="LiveId" clId="{DC4EBA2D-51ED-40A7-807C-E58117A18FFF}" dt="2022-09-25T11:25:41.360" v="2596"/>
          <ac:spMkLst>
            <pc:docMk/>
            <pc:sldMk cId="815309529" sldId="302"/>
            <ac:spMk id="3" creationId="{5088809D-37BE-091F-5592-437EA2FC1133}"/>
          </ac:spMkLst>
        </pc:spChg>
        <pc:spChg chg="del">
          <ac:chgData name="Luka Kurnjek" userId="cee245735ca05a0f" providerId="LiveId" clId="{DC4EBA2D-51ED-40A7-807C-E58117A18FFF}" dt="2022-09-25T11:24:47.417" v="2574" actId="478"/>
          <ac:spMkLst>
            <pc:docMk/>
            <pc:sldMk cId="815309529" sldId="302"/>
            <ac:spMk id="4" creationId="{8640A7DC-0BBA-3EBB-33AC-BEE7775840E7}"/>
          </ac:spMkLst>
        </pc:spChg>
        <pc:spChg chg="add mod">
          <ac:chgData name="Luka Kurnjek" userId="cee245735ca05a0f" providerId="LiveId" clId="{DC4EBA2D-51ED-40A7-807C-E58117A18FFF}" dt="2022-09-25T12:16:26.255" v="3000" actId="255"/>
          <ac:spMkLst>
            <pc:docMk/>
            <pc:sldMk cId="815309529" sldId="302"/>
            <ac:spMk id="5" creationId="{5A85291A-D358-29B4-F1C7-3CFED86137EF}"/>
          </ac:spMkLst>
        </pc:spChg>
        <pc:spChg chg="mod">
          <ac:chgData name="Luka Kurnjek" userId="cee245735ca05a0f" providerId="LiveId" clId="{DC4EBA2D-51ED-40A7-807C-E58117A18FFF}" dt="2022-09-25T11:25:46.909" v="2597" actId="1076"/>
          <ac:spMkLst>
            <pc:docMk/>
            <pc:sldMk cId="815309529" sldId="302"/>
            <ac:spMk id="6" creationId="{91622F11-32E5-D6B1-DCEA-CE1FA73FD938}"/>
          </ac:spMkLst>
        </pc:spChg>
        <pc:spChg chg="del mod">
          <ac:chgData name="Luka Kurnjek" userId="cee245735ca05a0f" providerId="LiveId" clId="{DC4EBA2D-51ED-40A7-807C-E58117A18FFF}" dt="2022-09-25T11:27:07.424" v="2623" actId="478"/>
          <ac:spMkLst>
            <pc:docMk/>
            <pc:sldMk cId="815309529" sldId="302"/>
            <ac:spMk id="7" creationId="{06C7808C-46CC-212E-CA37-201D540AD9F1}"/>
          </ac:spMkLst>
        </pc:spChg>
        <pc:spChg chg="add mod">
          <ac:chgData name="Luka Kurnjek" userId="cee245735ca05a0f" providerId="LiveId" clId="{DC4EBA2D-51ED-40A7-807C-E58117A18FFF}" dt="2022-09-25T12:16:49.025" v="3001"/>
          <ac:spMkLst>
            <pc:docMk/>
            <pc:sldMk cId="815309529" sldId="302"/>
            <ac:spMk id="8" creationId="{19C1AE0A-ADD3-3575-A618-AB81707CA01C}"/>
          </ac:spMkLst>
        </pc:spChg>
      </pc:sldChg>
      <pc:sldChg chg="addSp delSp modSp add mod">
        <pc:chgData name="Luka Kurnjek" userId="cee245735ca05a0f" providerId="LiveId" clId="{DC4EBA2D-51ED-40A7-807C-E58117A18FFF}" dt="2022-09-25T15:50:09.127" v="3317" actId="20577"/>
        <pc:sldMkLst>
          <pc:docMk/>
          <pc:sldMk cId="2844395053" sldId="303"/>
        </pc:sldMkLst>
        <pc:spChg chg="add mod">
          <ac:chgData name="Luka Kurnjek" userId="cee245735ca05a0f" providerId="LiveId" clId="{DC4EBA2D-51ED-40A7-807C-E58117A18FFF}" dt="2022-09-25T11:52:49.995" v="2879" actId="20577"/>
          <ac:spMkLst>
            <pc:docMk/>
            <pc:sldMk cId="2844395053" sldId="303"/>
            <ac:spMk id="2" creationId="{C9CB00AB-A122-3757-5963-14FEE088AA0B}"/>
          </ac:spMkLst>
        </pc:spChg>
        <pc:spChg chg="del">
          <ac:chgData name="Luka Kurnjek" userId="cee245735ca05a0f" providerId="LiveId" clId="{DC4EBA2D-51ED-40A7-807C-E58117A18FFF}" dt="2022-09-25T11:32:27.470" v="2737" actId="478"/>
          <ac:spMkLst>
            <pc:docMk/>
            <pc:sldMk cId="2844395053" sldId="303"/>
            <ac:spMk id="3" creationId="{3D6C8FC5-228D-B70E-E371-7BBFACEE89E4}"/>
          </ac:spMkLst>
        </pc:spChg>
        <pc:spChg chg="del mod">
          <ac:chgData name="Luka Kurnjek" userId="cee245735ca05a0f" providerId="LiveId" clId="{DC4EBA2D-51ED-40A7-807C-E58117A18FFF}" dt="2022-09-25T11:46:20.861" v="2742" actId="478"/>
          <ac:spMkLst>
            <pc:docMk/>
            <pc:sldMk cId="2844395053" sldId="303"/>
            <ac:spMk id="4" creationId="{BC147C0C-A1C2-406A-DF7E-515ADA26E241}"/>
          </ac:spMkLst>
        </pc:spChg>
        <pc:spChg chg="del">
          <ac:chgData name="Luka Kurnjek" userId="cee245735ca05a0f" providerId="LiveId" clId="{DC4EBA2D-51ED-40A7-807C-E58117A18FFF}" dt="2022-09-25T11:32:29.263" v="2738" actId="478"/>
          <ac:spMkLst>
            <pc:docMk/>
            <pc:sldMk cId="2844395053" sldId="303"/>
            <ac:spMk id="5" creationId="{530013BC-8912-2575-779F-4AE38185ED41}"/>
          </ac:spMkLst>
        </pc:spChg>
        <pc:spChg chg="del mod">
          <ac:chgData name="Luka Kurnjek" userId="cee245735ca05a0f" providerId="LiveId" clId="{DC4EBA2D-51ED-40A7-807C-E58117A18FFF}" dt="2022-09-25T11:32:26.174" v="2736" actId="478"/>
          <ac:spMkLst>
            <pc:docMk/>
            <pc:sldMk cId="2844395053" sldId="303"/>
            <ac:spMk id="6" creationId="{78848008-39FE-9A60-0006-55AE52BF5A95}"/>
          </ac:spMkLst>
        </pc:spChg>
        <pc:spChg chg="del">
          <ac:chgData name="Luka Kurnjek" userId="cee245735ca05a0f" providerId="LiveId" clId="{DC4EBA2D-51ED-40A7-807C-E58117A18FFF}" dt="2022-09-25T11:32:42.291" v="2740" actId="478"/>
          <ac:spMkLst>
            <pc:docMk/>
            <pc:sldMk cId="2844395053" sldId="303"/>
            <ac:spMk id="7" creationId="{06C7808C-46CC-212E-CA37-201D540AD9F1}"/>
          </ac:spMkLst>
        </pc:spChg>
        <pc:spChg chg="add mod">
          <ac:chgData name="Luka Kurnjek" userId="cee245735ca05a0f" providerId="LiveId" clId="{DC4EBA2D-51ED-40A7-807C-E58117A18FFF}" dt="2022-09-25T12:17:02.317" v="3003"/>
          <ac:spMkLst>
            <pc:docMk/>
            <pc:sldMk cId="2844395053" sldId="303"/>
            <ac:spMk id="8" creationId="{13124036-1F27-1BAC-99E5-46FDAA4F20A2}"/>
          </ac:spMkLst>
        </pc:spChg>
        <pc:spChg chg="del mod">
          <ac:chgData name="Luka Kurnjek" userId="cee245735ca05a0f" providerId="LiveId" clId="{DC4EBA2D-51ED-40A7-807C-E58117A18FFF}" dt="2022-09-25T11:46:23.310" v="2743" actId="478"/>
          <ac:spMkLst>
            <pc:docMk/>
            <pc:sldMk cId="2844395053" sldId="303"/>
            <ac:spMk id="9" creationId="{D900413E-065A-DA19-1B21-A7FE8D6CF441}"/>
          </ac:spMkLst>
        </pc:spChg>
        <pc:spChg chg="add mod">
          <ac:chgData name="Luka Kurnjek" userId="cee245735ca05a0f" providerId="LiveId" clId="{DC4EBA2D-51ED-40A7-807C-E58117A18FFF}" dt="2022-09-25T11:49:12.226" v="2828" actId="1076"/>
          <ac:spMkLst>
            <pc:docMk/>
            <pc:sldMk cId="2844395053" sldId="303"/>
            <ac:spMk id="11" creationId="{11B52DE6-EFC6-A9B9-1FAD-A1A28751BB62}"/>
          </ac:spMkLst>
        </pc:spChg>
        <pc:spChg chg="add mod">
          <ac:chgData name="Luka Kurnjek" userId="cee245735ca05a0f" providerId="LiveId" clId="{DC4EBA2D-51ED-40A7-807C-E58117A18FFF}" dt="2022-09-25T15:50:09.127" v="3317" actId="20577"/>
          <ac:spMkLst>
            <pc:docMk/>
            <pc:sldMk cId="2844395053" sldId="303"/>
            <ac:spMk id="12" creationId="{4DAA92AF-EB77-B351-6BA5-9A7F568BDAA4}"/>
          </ac:spMkLst>
        </pc:spChg>
      </pc:sldChg>
      <pc:sldChg chg="addSp delSp modSp add mod">
        <pc:chgData name="Luka Kurnjek" userId="cee245735ca05a0f" providerId="LiveId" clId="{DC4EBA2D-51ED-40A7-807C-E58117A18FFF}" dt="2022-09-25T12:17:15.269" v="3005"/>
        <pc:sldMkLst>
          <pc:docMk/>
          <pc:sldMk cId="48178727" sldId="304"/>
        </pc:sldMkLst>
        <pc:spChg chg="add mod">
          <ac:chgData name="Luka Kurnjek" userId="cee245735ca05a0f" providerId="LiveId" clId="{DC4EBA2D-51ED-40A7-807C-E58117A18FFF}" dt="2022-09-25T11:53:59.980" v="2895" actId="1076"/>
          <ac:spMkLst>
            <pc:docMk/>
            <pc:sldMk cId="48178727" sldId="304"/>
            <ac:spMk id="2" creationId="{B75B4CCD-D949-EAD1-A523-0F9938D254A1}"/>
          </ac:spMkLst>
        </pc:spChg>
        <pc:spChg chg="add mod">
          <ac:chgData name="Luka Kurnjek" userId="cee245735ca05a0f" providerId="LiveId" clId="{DC4EBA2D-51ED-40A7-807C-E58117A18FFF}" dt="2022-09-25T11:54:05.730" v="2896"/>
          <ac:spMkLst>
            <pc:docMk/>
            <pc:sldMk cId="48178727" sldId="304"/>
            <ac:spMk id="3" creationId="{C126E021-D245-78C9-86CF-FDEC98470A8E}"/>
          </ac:spMkLst>
        </pc:spChg>
        <pc:spChg chg="add mod">
          <ac:chgData name="Luka Kurnjek" userId="cee245735ca05a0f" providerId="LiveId" clId="{DC4EBA2D-51ED-40A7-807C-E58117A18FFF}" dt="2022-09-25T12:17:15.269" v="3005"/>
          <ac:spMkLst>
            <pc:docMk/>
            <pc:sldMk cId="48178727" sldId="304"/>
            <ac:spMk id="4" creationId="{482CDCD7-FD87-414B-534B-125E048DC3F4}"/>
          </ac:spMkLst>
        </pc:spChg>
        <pc:spChg chg="del">
          <ac:chgData name="Luka Kurnjek" userId="cee245735ca05a0f" providerId="LiveId" clId="{DC4EBA2D-51ED-40A7-807C-E58117A18FFF}" dt="2022-09-25T11:53:15.191" v="2885" actId="478"/>
          <ac:spMkLst>
            <pc:docMk/>
            <pc:sldMk cId="48178727" sldId="304"/>
            <ac:spMk id="7" creationId="{06C7808C-46CC-212E-CA37-201D540AD9F1}"/>
          </ac:spMkLst>
        </pc:spChg>
        <pc:spChg chg="mod">
          <ac:chgData name="Luka Kurnjek" userId="cee245735ca05a0f" providerId="LiveId" clId="{DC4EBA2D-51ED-40A7-807C-E58117A18FFF}" dt="2022-09-25T11:53:50.159" v="2893" actId="1076"/>
          <ac:spMkLst>
            <pc:docMk/>
            <pc:sldMk cId="48178727" sldId="304"/>
            <ac:spMk id="8" creationId="{C80D3BB4-FC7D-7898-F163-EB9E0EAD4295}"/>
          </ac:spMkLst>
        </pc:spChg>
        <pc:spChg chg="del">
          <ac:chgData name="Luka Kurnjek" userId="cee245735ca05a0f" providerId="LiveId" clId="{DC4EBA2D-51ED-40A7-807C-E58117A18FFF}" dt="2022-09-25T11:53:12.620" v="2884" actId="478"/>
          <ac:spMkLst>
            <pc:docMk/>
            <pc:sldMk cId="48178727" sldId="304"/>
            <ac:spMk id="10" creationId="{911C7A74-7CE9-5CC8-869E-8D40E6167F3E}"/>
          </ac:spMkLst>
        </pc:spChg>
        <pc:spChg chg="mod">
          <ac:chgData name="Luka Kurnjek" userId="cee245735ca05a0f" providerId="LiveId" clId="{DC4EBA2D-51ED-40A7-807C-E58117A18FFF}" dt="2022-09-25T11:53:50.159" v="2893" actId="1076"/>
          <ac:spMkLst>
            <pc:docMk/>
            <pc:sldMk cId="48178727" sldId="304"/>
            <ac:spMk id="12" creationId="{14DD9041-8567-1BB4-E1B5-B8DAC6608C87}"/>
          </ac:spMkLst>
        </pc:spChg>
      </pc:sldChg>
      <pc:sldMasterChg chg="setBg modSldLayout">
        <pc:chgData name="Luka Kurnjek" userId="cee245735ca05a0f" providerId="LiveId" clId="{DC4EBA2D-51ED-40A7-807C-E58117A18FFF}" dt="2022-09-25T09:23:05.545" v="382"/>
        <pc:sldMasterMkLst>
          <pc:docMk/>
          <pc:sldMasterMk cId="3148841323" sldId="2147483648"/>
        </pc:sldMasterMkLst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1247584030" sldId="2147483649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3325871512" sldId="2147483650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3634421528" sldId="2147483651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2458814178" sldId="2147483652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3196646242" sldId="2147483653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2631678251" sldId="2147483654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431408014" sldId="2147483655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2024966026" sldId="2147483656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2756578936" sldId="2147483657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2069838849" sldId="2147483658"/>
          </pc:sldLayoutMkLst>
        </pc:sldLayoutChg>
        <pc:sldLayoutChg chg="setBg">
          <pc:chgData name="Luka Kurnjek" userId="cee245735ca05a0f" providerId="LiveId" clId="{DC4EBA2D-51ED-40A7-807C-E58117A18FFF}" dt="2022-09-25T09:23:05.545" v="382"/>
          <pc:sldLayoutMkLst>
            <pc:docMk/>
            <pc:sldMasterMk cId="3148841323" sldId="2147483648"/>
            <pc:sldLayoutMk cId="4110363801" sldId="2147483659"/>
          </pc:sldLayoutMkLst>
        </pc:sldLayoutChg>
      </pc:sldMasterChg>
    </pc:docChg>
  </pc:docChgLst>
  <pc:docChgLst>
    <pc:chgData name="Luka Kurnjek" userId="cee245735ca05a0f" providerId="LiveId" clId="{55E06C6F-7F2F-4D95-85B8-84E3A2DE8BBA}"/>
    <pc:docChg chg="undo redo custSel addSld delSld modSld sldOrd">
      <pc:chgData name="Luka Kurnjek" userId="cee245735ca05a0f" providerId="LiveId" clId="{55E06C6F-7F2F-4D95-85B8-84E3A2DE8BBA}" dt="2022-09-24T14:36:52.497" v="6771"/>
      <pc:docMkLst>
        <pc:docMk/>
      </pc:docMkLst>
      <pc:sldChg chg="modSp mod">
        <pc:chgData name="Luka Kurnjek" userId="cee245735ca05a0f" providerId="LiveId" clId="{55E06C6F-7F2F-4D95-85B8-84E3A2DE8BBA}" dt="2022-09-24T11:06:34.780" v="4374" actId="27636"/>
        <pc:sldMkLst>
          <pc:docMk/>
          <pc:sldMk cId="726129230" sldId="257"/>
        </pc:sldMkLst>
        <pc:spChg chg="mod">
          <ac:chgData name="Luka Kurnjek" userId="cee245735ca05a0f" providerId="LiveId" clId="{55E06C6F-7F2F-4D95-85B8-84E3A2DE8BBA}" dt="2022-09-24T11:06:34.780" v="4374" actId="27636"/>
          <ac:spMkLst>
            <pc:docMk/>
            <pc:sldMk cId="726129230" sldId="257"/>
            <ac:spMk id="3" creationId="{3F093D18-E9F8-9997-DACF-66F42A17DD92}"/>
          </ac:spMkLst>
        </pc:spChg>
      </pc:sldChg>
      <pc:sldChg chg="addSp delSp modSp mod">
        <pc:chgData name="Luka Kurnjek" userId="cee245735ca05a0f" providerId="LiveId" clId="{55E06C6F-7F2F-4D95-85B8-84E3A2DE8BBA}" dt="2022-09-24T10:21:11.686" v="4084" actId="1076"/>
        <pc:sldMkLst>
          <pc:docMk/>
          <pc:sldMk cId="405630729" sldId="258"/>
        </pc:sldMkLst>
        <pc:spChg chg="mod">
          <ac:chgData name="Luka Kurnjek" userId="cee245735ca05a0f" providerId="LiveId" clId="{55E06C6F-7F2F-4D95-85B8-84E3A2DE8BBA}" dt="2022-09-24T10:01:17.139" v="3912" actId="20577"/>
          <ac:spMkLst>
            <pc:docMk/>
            <pc:sldMk cId="405630729" sldId="258"/>
            <ac:spMk id="2" creationId="{4C4A135A-F763-27E3-41D1-5D15D4454819}"/>
          </ac:spMkLst>
        </pc:spChg>
        <pc:spChg chg="del">
          <ac:chgData name="Luka Kurnjek" userId="cee245735ca05a0f" providerId="LiveId" clId="{55E06C6F-7F2F-4D95-85B8-84E3A2DE8BBA}" dt="2022-09-24T10:01:22.559" v="3913" actId="478"/>
          <ac:spMkLst>
            <pc:docMk/>
            <pc:sldMk cId="405630729" sldId="258"/>
            <ac:spMk id="3" creationId="{3F093D18-E9F8-9997-DACF-66F42A17DD92}"/>
          </ac:spMkLst>
        </pc:spChg>
        <pc:spChg chg="add del mod">
          <ac:chgData name="Luka Kurnjek" userId="cee245735ca05a0f" providerId="LiveId" clId="{55E06C6F-7F2F-4D95-85B8-84E3A2DE8BBA}" dt="2022-09-24T10:01:25.055" v="3914" actId="478"/>
          <ac:spMkLst>
            <pc:docMk/>
            <pc:sldMk cId="405630729" sldId="258"/>
            <ac:spMk id="5" creationId="{0F95464C-EAC1-E39B-59AA-D92FC06F2CD4}"/>
          </ac:spMkLst>
        </pc:spChg>
        <pc:spChg chg="mod">
          <ac:chgData name="Luka Kurnjek" userId="cee245735ca05a0f" providerId="LiveId" clId="{55E06C6F-7F2F-4D95-85B8-84E3A2DE8BBA}" dt="2022-09-24T10:16:52.981" v="4068" actId="1076"/>
          <ac:spMkLst>
            <pc:docMk/>
            <pc:sldMk cId="405630729" sldId="258"/>
            <ac:spMk id="10" creationId="{0C3E7D9C-0A40-E36F-B822-D81689A60840}"/>
          </ac:spMkLst>
        </pc:spChg>
        <pc:spChg chg="del">
          <ac:chgData name="Luka Kurnjek" userId="cee245735ca05a0f" providerId="LiveId" clId="{55E06C6F-7F2F-4D95-85B8-84E3A2DE8BBA}" dt="2022-09-24T10:01:37.096" v="3918" actId="478"/>
          <ac:spMkLst>
            <pc:docMk/>
            <pc:sldMk cId="405630729" sldId="258"/>
            <ac:spMk id="11" creationId="{2F6D68BA-F976-DBB5-34D7-5AAC339990B7}"/>
          </ac:spMkLst>
        </pc:spChg>
        <pc:spChg chg="del">
          <ac:chgData name="Luka Kurnjek" userId="cee245735ca05a0f" providerId="LiveId" clId="{55E06C6F-7F2F-4D95-85B8-84E3A2DE8BBA}" dt="2022-09-24T10:01:26.999" v="3915" actId="478"/>
          <ac:spMkLst>
            <pc:docMk/>
            <pc:sldMk cId="405630729" sldId="258"/>
            <ac:spMk id="15" creationId="{68E2604C-A4B2-0995-FF5B-E78B8AF46095}"/>
          </ac:spMkLst>
        </pc:spChg>
        <pc:spChg chg="del mod">
          <ac:chgData name="Luka Kurnjek" userId="cee245735ca05a0f" providerId="LiveId" clId="{55E06C6F-7F2F-4D95-85B8-84E3A2DE8BBA}" dt="2022-09-24T10:01:30.328" v="3916" actId="478"/>
          <ac:spMkLst>
            <pc:docMk/>
            <pc:sldMk cId="405630729" sldId="258"/>
            <ac:spMk id="17" creationId="{A138FC4B-EDF0-9ECC-648C-CD1AA26738A5}"/>
          </ac:spMkLst>
        </pc:spChg>
        <pc:picChg chg="add mod">
          <ac:chgData name="Luka Kurnjek" userId="cee245735ca05a0f" providerId="LiveId" clId="{55E06C6F-7F2F-4D95-85B8-84E3A2DE8BBA}" dt="2022-09-24T10:16:49.485" v="4067" actId="1076"/>
          <ac:picMkLst>
            <pc:docMk/>
            <pc:sldMk cId="405630729" sldId="258"/>
            <ac:picMk id="7" creationId="{1FE2A7F4-439D-4742-21CE-D4330D4014BF}"/>
          </ac:picMkLst>
        </pc:picChg>
        <pc:picChg chg="add mod">
          <ac:chgData name="Luka Kurnjek" userId="cee245735ca05a0f" providerId="LiveId" clId="{55E06C6F-7F2F-4D95-85B8-84E3A2DE8BBA}" dt="2022-09-24T10:17:49.287" v="4073" actId="1076"/>
          <ac:picMkLst>
            <pc:docMk/>
            <pc:sldMk cId="405630729" sldId="258"/>
            <ac:picMk id="9" creationId="{C3DE23B5-E49C-9400-C37E-C27D5C18467E}"/>
          </ac:picMkLst>
        </pc:picChg>
        <pc:picChg chg="add mod">
          <ac:chgData name="Luka Kurnjek" userId="cee245735ca05a0f" providerId="LiveId" clId="{55E06C6F-7F2F-4D95-85B8-84E3A2DE8BBA}" dt="2022-09-24T10:18:51.635" v="4077" actId="14100"/>
          <ac:picMkLst>
            <pc:docMk/>
            <pc:sldMk cId="405630729" sldId="258"/>
            <ac:picMk id="13" creationId="{2365DB4C-F701-8942-5ED2-B2524A75B315}"/>
          </ac:picMkLst>
        </pc:picChg>
        <pc:picChg chg="add mod">
          <ac:chgData name="Luka Kurnjek" userId="cee245735ca05a0f" providerId="LiveId" clId="{55E06C6F-7F2F-4D95-85B8-84E3A2DE8BBA}" dt="2022-09-24T10:21:11.686" v="4084" actId="1076"/>
          <ac:picMkLst>
            <pc:docMk/>
            <pc:sldMk cId="405630729" sldId="258"/>
            <ac:picMk id="16" creationId="{E81534B3-6C7A-C812-200A-F7836344E685}"/>
          </ac:picMkLst>
        </pc:picChg>
      </pc:sldChg>
      <pc:sldChg chg="ord">
        <pc:chgData name="Luka Kurnjek" userId="cee245735ca05a0f" providerId="LiveId" clId="{55E06C6F-7F2F-4D95-85B8-84E3A2DE8BBA}" dt="2022-09-23T08:46:08.311" v="2257" actId="20578"/>
        <pc:sldMkLst>
          <pc:docMk/>
          <pc:sldMk cId="2553878402" sldId="260"/>
        </pc:sldMkLst>
      </pc:sldChg>
      <pc:sldChg chg="addSp delSp modSp mod">
        <pc:chgData name="Luka Kurnjek" userId="cee245735ca05a0f" providerId="LiveId" clId="{55E06C6F-7F2F-4D95-85B8-84E3A2DE8BBA}" dt="2022-09-22T10:32:20.574" v="1426" actId="14100"/>
        <pc:sldMkLst>
          <pc:docMk/>
          <pc:sldMk cId="2018531797" sldId="261"/>
        </pc:sldMkLst>
        <pc:spChg chg="mod">
          <ac:chgData name="Luka Kurnjek" userId="cee245735ca05a0f" providerId="LiveId" clId="{55E06C6F-7F2F-4D95-85B8-84E3A2DE8BBA}" dt="2022-09-22T10:32:20.574" v="1426" actId="14100"/>
          <ac:spMkLst>
            <pc:docMk/>
            <pc:sldMk cId="2018531797" sldId="261"/>
            <ac:spMk id="4" creationId="{1E33D2F0-D59F-1EC4-D02D-AC38D7E52F20}"/>
          </ac:spMkLst>
        </pc:spChg>
        <pc:spChg chg="add del">
          <ac:chgData name="Luka Kurnjek" userId="cee245735ca05a0f" providerId="LiveId" clId="{55E06C6F-7F2F-4D95-85B8-84E3A2DE8BBA}" dt="2022-09-22T10:29:49.792" v="1390"/>
          <ac:spMkLst>
            <pc:docMk/>
            <pc:sldMk cId="2018531797" sldId="261"/>
            <ac:spMk id="5" creationId="{F30674DD-69B5-B0E3-F22C-42B51B275453}"/>
          </ac:spMkLst>
        </pc:spChg>
      </pc:sldChg>
      <pc:sldChg chg="addSp delSp modSp mod ord">
        <pc:chgData name="Luka Kurnjek" userId="cee245735ca05a0f" providerId="LiveId" clId="{55E06C6F-7F2F-4D95-85B8-84E3A2DE8BBA}" dt="2022-09-23T08:43:45.787" v="2253" actId="255"/>
        <pc:sldMkLst>
          <pc:docMk/>
          <pc:sldMk cId="2525755533" sldId="263"/>
        </pc:sldMkLst>
        <pc:spChg chg="del">
          <ac:chgData name="Luka Kurnjek" userId="cee245735ca05a0f" providerId="LiveId" clId="{55E06C6F-7F2F-4D95-85B8-84E3A2DE8BBA}" dt="2022-09-23T08:10:11.537" v="2109" actId="21"/>
          <ac:spMkLst>
            <pc:docMk/>
            <pc:sldMk cId="2525755533" sldId="263"/>
            <ac:spMk id="2" creationId="{664CA4B8-7898-C510-9756-53B2AF26B806}"/>
          </ac:spMkLst>
        </pc:spChg>
        <pc:spChg chg="add mod">
          <ac:chgData name="Luka Kurnjek" userId="cee245735ca05a0f" providerId="LiveId" clId="{55E06C6F-7F2F-4D95-85B8-84E3A2DE8BBA}" dt="2022-09-23T08:43:45.787" v="2253" actId="255"/>
          <ac:spMkLst>
            <pc:docMk/>
            <pc:sldMk cId="2525755533" sldId="263"/>
            <ac:spMk id="3" creationId="{D703D802-2D59-6650-0F60-C30731B13683}"/>
          </ac:spMkLst>
        </pc:spChg>
        <pc:spChg chg="mod">
          <ac:chgData name="Luka Kurnjek" userId="cee245735ca05a0f" providerId="LiveId" clId="{55E06C6F-7F2F-4D95-85B8-84E3A2DE8BBA}" dt="2022-09-22T10:06:25.681" v="1369"/>
          <ac:spMkLst>
            <pc:docMk/>
            <pc:sldMk cId="2525755533" sldId="263"/>
            <ac:spMk id="7" creationId="{06C7808C-46CC-212E-CA37-201D540AD9F1}"/>
          </ac:spMkLst>
        </pc:spChg>
      </pc:sldChg>
      <pc:sldChg chg="addSp modSp mod">
        <pc:chgData name="Luka Kurnjek" userId="cee245735ca05a0f" providerId="LiveId" clId="{55E06C6F-7F2F-4D95-85B8-84E3A2DE8BBA}" dt="2022-09-24T09:25:32.360" v="3661" actId="14100"/>
        <pc:sldMkLst>
          <pc:docMk/>
          <pc:sldMk cId="292197911" sldId="264"/>
        </pc:sldMkLst>
        <pc:spChg chg="mod">
          <ac:chgData name="Luka Kurnjek" userId="cee245735ca05a0f" providerId="LiveId" clId="{55E06C6F-7F2F-4D95-85B8-84E3A2DE8BBA}" dt="2022-09-24T09:24:02.267" v="3653" actId="1076"/>
          <ac:spMkLst>
            <pc:docMk/>
            <pc:sldMk cId="292197911" sldId="264"/>
            <ac:spMk id="3" creationId="{3F093D18-E9F8-9997-DACF-66F42A17DD92}"/>
          </ac:spMkLst>
        </pc:spChg>
        <pc:spChg chg="add mod">
          <ac:chgData name="Luka Kurnjek" userId="cee245735ca05a0f" providerId="LiveId" clId="{55E06C6F-7F2F-4D95-85B8-84E3A2DE8BBA}" dt="2022-09-24T09:25:32.360" v="3661" actId="14100"/>
          <ac:spMkLst>
            <pc:docMk/>
            <pc:sldMk cId="292197911" sldId="264"/>
            <ac:spMk id="4" creationId="{BA433414-0917-AC49-ACC8-4C462F358566}"/>
          </ac:spMkLst>
        </pc:spChg>
        <pc:spChg chg="mod">
          <ac:chgData name="Luka Kurnjek" userId="cee245735ca05a0f" providerId="LiveId" clId="{55E06C6F-7F2F-4D95-85B8-84E3A2DE8BBA}" dt="2022-09-24T09:24:00.039" v="3652" actId="1076"/>
          <ac:spMkLst>
            <pc:docMk/>
            <pc:sldMk cId="292197911" sldId="264"/>
            <ac:spMk id="6" creationId="{6C09113D-1489-6C70-E2A7-2F35D0FB7F7A}"/>
          </ac:spMkLst>
        </pc:spChg>
      </pc:sldChg>
      <pc:sldChg chg="addSp modSp mod">
        <pc:chgData name="Luka Kurnjek" userId="cee245735ca05a0f" providerId="LiveId" clId="{55E06C6F-7F2F-4D95-85B8-84E3A2DE8BBA}" dt="2022-09-24T09:53:42.172" v="3897" actId="20577"/>
        <pc:sldMkLst>
          <pc:docMk/>
          <pc:sldMk cId="2805092694" sldId="265"/>
        </pc:sldMkLst>
        <pc:spChg chg="add mod">
          <ac:chgData name="Luka Kurnjek" userId="cee245735ca05a0f" providerId="LiveId" clId="{55E06C6F-7F2F-4D95-85B8-84E3A2DE8BBA}" dt="2022-09-24T09:53:42.172" v="3897" actId="20577"/>
          <ac:spMkLst>
            <pc:docMk/>
            <pc:sldMk cId="2805092694" sldId="265"/>
            <ac:spMk id="2" creationId="{611B4038-921A-ED11-0800-2CD1188A3EA4}"/>
          </ac:spMkLst>
        </pc:spChg>
        <pc:spChg chg="mod">
          <ac:chgData name="Luka Kurnjek" userId="cee245735ca05a0f" providerId="LiveId" clId="{55E06C6F-7F2F-4D95-85B8-84E3A2DE8BBA}" dt="2022-09-23T13:56:28.220" v="3431" actId="20577"/>
          <ac:spMkLst>
            <pc:docMk/>
            <pc:sldMk cId="2805092694" sldId="265"/>
            <ac:spMk id="3" creationId="{3F093D18-E9F8-9997-DACF-66F42A17DD92}"/>
          </ac:spMkLst>
        </pc:spChg>
        <pc:spChg chg="mod">
          <ac:chgData name="Luka Kurnjek" userId="cee245735ca05a0f" providerId="LiveId" clId="{55E06C6F-7F2F-4D95-85B8-84E3A2DE8BBA}" dt="2022-09-24T09:47:30.702" v="3832" actId="20577"/>
          <ac:spMkLst>
            <pc:docMk/>
            <pc:sldMk cId="2805092694" sldId="265"/>
            <ac:spMk id="6" creationId="{6C09113D-1489-6C70-E2A7-2F35D0FB7F7A}"/>
          </ac:spMkLst>
        </pc:spChg>
        <pc:picChg chg="add mod">
          <ac:chgData name="Luka Kurnjek" userId="cee245735ca05a0f" providerId="LiveId" clId="{55E06C6F-7F2F-4D95-85B8-84E3A2DE8BBA}" dt="2022-09-24T09:48:41.747" v="3836" actId="1076"/>
          <ac:picMkLst>
            <pc:docMk/>
            <pc:sldMk cId="2805092694" sldId="265"/>
            <ac:picMk id="5" creationId="{A4A09244-B584-33EF-A8FE-42C35EE4A146}"/>
          </ac:picMkLst>
        </pc:picChg>
        <pc:picChg chg="add mod">
          <ac:chgData name="Luka Kurnjek" userId="cee245735ca05a0f" providerId="LiveId" clId="{55E06C6F-7F2F-4D95-85B8-84E3A2DE8BBA}" dt="2022-09-24T09:49:35.474" v="3838" actId="1076"/>
          <ac:picMkLst>
            <pc:docMk/>
            <pc:sldMk cId="2805092694" sldId="265"/>
            <ac:picMk id="8" creationId="{4F277284-C794-171B-1B5A-4469E4D8B385}"/>
          </ac:picMkLst>
        </pc:picChg>
      </pc:sldChg>
      <pc:sldChg chg="modSp mod">
        <pc:chgData name="Luka Kurnjek" userId="cee245735ca05a0f" providerId="LiveId" clId="{55E06C6F-7F2F-4D95-85B8-84E3A2DE8BBA}" dt="2022-09-23T09:58:37.276" v="2557" actId="1035"/>
        <pc:sldMkLst>
          <pc:docMk/>
          <pc:sldMk cId="1579420470" sldId="266"/>
        </pc:sldMkLst>
        <pc:spChg chg="mod">
          <ac:chgData name="Luka Kurnjek" userId="cee245735ca05a0f" providerId="LiveId" clId="{55E06C6F-7F2F-4D95-85B8-84E3A2DE8BBA}" dt="2022-09-23T09:58:24.873" v="2534" actId="120"/>
          <ac:spMkLst>
            <pc:docMk/>
            <pc:sldMk cId="1579420470" sldId="266"/>
            <ac:spMk id="2" creationId="{CD27EFAA-1541-9A31-CEEE-00DF95032B52}"/>
          </ac:spMkLst>
        </pc:spChg>
        <pc:spChg chg="mod">
          <ac:chgData name="Luka Kurnjek" userId="cee245735ca05a0f" providerId="LiveId" clId="{55E06C6F-7F2F-4D95-85B8-84E3A2DE8BBA}" dt="2022-09-22T11:31:42.645" v="1444" actId="20577"/>
          <ac:spMkLst>
            <pc:docMk/>
            <pc:sldMk cId="1579420470" sldId="266"/>
            <ac:spMk id="3" creationId="{3F093D18-E9F8-9997-DACF-66F42A17DD92}"/>
          </ac:spMkLst>
        </pc:spChg>
        <pc:spChg chg="mod">
          <ac:chgData name="Luka Kurnjek" userId="cee245735ca05a0f" providerId="LiveId" clId="{55E06C6F-7F2F-4D95-85B8-84E3A2DE8BBA}" dt="2022-09-23T09:58:37.276" v="2557" actId="1035"/>
          <ac:spMkLst>
            <pc:docMk/>
            <pc:sldMk cId="1579420470" sldId="266"/>
            <ac:spMk id="9" creationId="{EF0A65DD-587C-2B91-75FF-25EE9213D791}"/>
          </ac:spMkLst>
        </pc:spChg>
        <pc:spChg chg="mod">
          <ac:chgData name="Luka Kurnjek" userId="cee245735ca05a0f" providerId="LiveId" clId="{55E06C6F-7F2F-4D95-85B8-84E3A2DE8BBA}" dt="2022-09-23T09:58:37.276" v="2557" actId="1035"/>
          <ac:spMkLst>
            <pc:docMk/>
            <pc:sldMk cId="1579420470" sldId="266"/>
            <ac:spMk id="11" creationId="{469039F7-596D-0ECC-B044-3EE6B36F67E0}"/>
          </ac:spMkLst>
        </pc:spChg>
        <pc:spChg chg="mod">
          <ac:chgData name="Luka Kurnjek" userId="cee245735ca05a0f" providerId="LiveId" clId="{55E06C6F-7F2F-4D95-85B8-84E3A2DE8BBA}" dt="2022-09-23T09:58:37.276" v="2557" actId="1035"/>
          <ac:spMkLst>
            <pc:docMk/>
            <pc:sldMk cId="1579420470" sldId="266"/>
            <ac:spMk id="12" creationId="{BE7D43C6-9C2D-BCB9-CC7F-50953D2B682A}"/>
          </ac:spMkLst>
        </pc:spChg>
        <pc:spChg chg="mod">
          <ac:chgData name="Luka Kurnjek" userId="cee245735ca05a0f" providerId="LiveId" clId="{55E06C6F-7F2F-4D95-85B8-84E3A2DE8BBA}" dt="2022-09-23T09:58:37.276" v="2557" actId="1035"/>
          <ac:spMkLst>
            <pc:docMk/>
            <pc:sldMk cId="1579420470" sldId="266"/>
            <ac:spMk id="13" creationId="{70DF3743-3774-269A-8FF0-E8E240ACBF0E}"/>
          </ac:spMkLst>
        </pc:spChg>
      </pc:sldChg>
      <pc:sldChg chg="modSp mod">
        <pc:chgData name="Luka Kurnjek" userId="cee245735ca05a0f" providerId="LiveId" clId="{55E06C6F-7F2F-4D95-85B8-84E3A2DE8BBA}" dt="2022-09-24T14:03:50.637" v="6672" actId="14100"/>
        <pc:sldMkLst>
          <pc:docMk/>
          <pc:sldMk cId="3472690155" sldId="268"/>
        </pc:sldMkLst>
        <pc:spChg chg="mod">
          <ac:chgData name="Luka Kurnjek" userId="cee245735ca05a0f" providerId="LiveId" clId="{55E06C6F-7F2F-4D95-85B8-84E3A2DE8BBA}" dt="2022-09-24T14:03:50.637" v="6672" actId="14100"/>
          <ac:spMkLst>
            <pc:docMk/>
            <pc:sldMk cId="3472690155" sldId="268"/>
            <ac:spMk id="4" creationId="{1E33D2F0-D59F-1EC4-D02D-AC38D7E52F20}"/>
          </ac:spMkLst>
        </pc:spChg>
      </pc:sldChg>
      <pc:sldChg chg="modSp del mod">
        <pc:chgData name="Luka Kurnjek" userId="cee245735ca05a0f" providerId="LiveId" clId="{55E06C6F-7F2F-4D95-85B8-84E3A2DE8BBA}" dt="2022-09-23T13:55:51.693" v="3427" actId="2696"/>
        <pc:sldMkLst>
          <pc:docMk/>
          <pc:sldMk cId="4221268025" sldId="269"/>
        </pc:sldMkLst>
        <pc:spChg chg="mod">
          <ac:chgData name="Luka Kurnjek" userId="cee245735ca05a0f" providerId="LiveId" clId="{55E06C6F-7F2F-4D95-85B8-84E3A2DE8BBA}" dt="2022-09-22T11:31:49.118" v="1446" actId="20577"/>
          <ac:spMkLst>
            <pc:docMk/>
            <pc:sldMk cId="4221268025" sldId="269"/>
            <ac:spMk id="3" creationId="{3F093D18-E9F8-9997-DACF-66F42A17DD92}"/>
          </ac:spMkLst>
        </pc:spChg>
        <pc:spChg chg="mod">
          <ac:chgData name="Luka Kurnjek" userId="cee245735ca05a0f" providerId="LiveId" clId="{55E06C6F-7F2F-4D95-85B8-84E3A2DE8BBA}" dt="2022-09-22T08:27:52.127" v="1172" actId="20577"/>
          <ac:spMkLst>
            <pc:docMk/>
            <pc:sldMk cId="4221268025" sldId="269"/>
            <ac:spMk id="6" creationId="{6C09113D-1489-6C70-E2A7-2F35D0FB7F7A}"/>
          </ac:spMkLst>
        </pc:spChg>
      </pc:sldChg>
      <pc:sldChg chg="addSp delSp modSp mod">
        <pc:chgData name="Luka Kurnjek" userId="cee245735ca05a0f" providerId="LiveId" clId="{55E06C6F-7F2F-4D95-85B8-84E3A2DE8BBA}" dt="2022-09-22T10:08:06.729" v="1384" actId="1076"/>
        <pc:sldMkLst>
          <pc:docMk/>
          <pc:sldMk cId="3411634935" sldId="270"/>
        </pc:sldMkLst>
        <pc:spChg chg="add mod">
          <ac:chgData name="Luka Kurnjek" userId="cee245735ca05a0f" providerId="LiveId" clId="{55E06C6F-7F2F-4D95-85B8-84E3A2DE8BBA}" dt="2022-09-22T10:08:06.729" v="1384" actId="1076"/>
          <ac:spMkLst>
            <pc:docMk/>
            <pc:sldMk cId="3411634935" sldId="270"/>
            <ac:spMk id="4" creationId="{D16E3BAF-4AFF-D6FD-2FD0-5BD943D605A1}"/>
          </ac:spMkLst>
        </pc:spChg>
        <pc:spChg chg="add mod">
          <ac:chgData name="Luka Kurnjek" userId="cee245735ca05a0f" providerId="LiveId" clId="{55E06C6F-7F2F-4D95-85B8-84E3A2DE8BBA}" dt="2022-09-22T10:07:31.533" v="1378" actId="255"/>
          <ac:spMkLst>
            <pc:docMk/>
            <pc:sldMk cId="3411634935" sldId="270"/>
            <ac:spMk id="5" creationId="{7FE9DCE3-06E5-6DF3-EA96-3294FF657A14}"/>
          </ac:spMkLst>
        </pc:spChg>
        <pc:spChg chg="mod">
          <ac:chgData name="Luka Kurnjek" userId="cee245735ca05a0f" providerId="LiveId" clId="{55E06C6F-7F2F-4D95-85B8-84E3A2DE8BBA}" dt="2022-09-22T10:07:40.864" v="1380" actId="1076"/>
          <ac:spMkLst>
            <pc:docMk/>
            <pc:sldMk cId="3411634935" sldId="270"/>
            <ac:spMk id="6" creationId="{6C09113D-1489-6C70-E2A7-2F35D0FB7F7A}"/>
          </ac:spMkLst>
        </pc:spChg>
        <pc:spChg chg="add del mod">
          <ac:chgData name="Luka Kurnjek" userId="cee245735ca05a0f" providerId="LiveId" clId="{55E06C6F-7F2F-4D95-85B8-84E3A2DE8BBA}" dt="2022-09-22T08:07:18.094" v="326" actId="478"/>
          <ac:spMkLst>
            <pc:docMk/>
            <pc:sldMk cId="3411634935" sldId="270"/>
            <ac:spMk id="8" creationId="{142EEB03-DCBB-A508-340F-5531A335F5B2}"/>
          </ac:spMkLst>
        </pc:spChg>
        <pc:spChg chg="add mod">
          <ac:chgData name="Luka Kurnjek" userId="cee245735ca05a0f" providerId="LiveId" clId="{55E06C6F-7F2F-4D95-85B8-84E3A2DE8BBA}" dt="2022-09-22T10:08:00.032" v="1383" actId="1076"/>
          <ac:spMkLst>
            <pc:docMk/>
            <pc:sldMk cId="3411634935" sldId="270"/>
            <ac:spMk id="9" creationId="{BE56B6D7-BFAB-87FE-3995-948C8F31AB8C}"/>
          </ac:spMkLst>
        </pc:spChg>
      </pc:sldChg>
      <pc:sldChg chg="addSp delSp modSp add mod ord">
        <pc:chgData name="Luka Kurnjek" userId="cee245735ca05a0f" providerId="LiveId" clId="{55E06C6F-7F2F-4D95-85B8-84E3A2DE8BBA}" dt="2022-09-23T08:53:24.132" v="2277" actId="20577"/>
        <pc:sldMkLst>
          <pc:docMk/>
          <pc:sldMk cId="1366423652" sldId="271"/>
        </pc:sldMkLst>
        <pc:spChg chg="add mod">
          <ac:chgData name="Luka Kurnjek" userId="cee245735ca05a0f" providerId="LiveId" clId="{55E06C6F-7F2F-4D95-85B8-84E3A2DE8BBA}" dt="2022-09-23T08:41:38.934" v="2252" actId="1076"/>
          <ac:spMkLst>
            <pc:docMk/>
            <pc:sldMk cId="1366423652" sldId="271"/>
            <ac:spMk id="2" creationId="{319F28C4-8D0A-1BFD-FB51-EB9ACC861ECD}"/>
          </ac:spMkLst>
        </pc:spChg>
        <pc:spChg chg="add mod">
          <ac:chgData name="Luka Kurnjek" userId="cee245735ca05a0f" providerId="LiveId" clId="{55E06C6F-7F2F-4D95-85B8-84E3A2DE8BBA}" dt="2022-09-23T08:53:24.132" v="2277" actId="20577"/>
          <ac:spMkLst>
            <pc:docMk/>
            <pc:sldMk cId="1366423652" sldId="271"/>
            <ac:spMk id="4" creationId="{7AC25720-76F7-7E79-7AA1-4FE5DFF93283}"/>
          </ac:spMkLst>
        </pc:spChg>
        <pc:spChg chg="add del mod">
          <ac:chgData name="Luka Kurnjek" userId="cee245735ca05a0f" providerId="LiveId" clId="{55E06C6F-7F2F-4D95-85B8-84E3A2DE8BBA}" dt="2022-09-23T08:41:13.055" v="2247" actId="478"/>
          <ac:spMkLst>
            <pc:docMk/>
            <pc:sldMk cId="1366423652" sldId="271"/>
            <ac:spMk id="6" creationId="{AEA010E7-9AE1-7D4A-4BE1-111292C0EA49}"/>
          </ac:spMkLst>
        </pc:spChg>
        <pc:spChg chg="del">
          <ac:chgData name="Luka Kurnjek" userId="cee245735ca05a0f" providerId="LiveId" clId="{55E06C6F-7F2F-4D95-85B8-84E3A2DE8BBA}" dt="2022-09-23T08:10:18.026" v="2111" actId="478"/>
          <ac:spMkLst>
            <pc:docMk/>
            <pc:sldMk cId="1366423652" sldId="271"/>
            <ac:spMk id="7" creationId="{06C7808C-46CC-212E-CA37-201D540AD9F1}"/>
          </ac:spMkLst>
        </pc:spChg>
        <pc:spChg chg="add mod">
          <ac:chgData name="Luka Kurnjek" userId="cee245735ca05a0f" providerId="LiveId" clId="{55E06C6F-7F2F-4D95-85B8-84E3A2DE8BBA}" dt="2022-09-23T08:52:49.365" v="2269"/>
          <ac:spMkLst>
            <pc:docMk/>
            <pc:sldMk cId="1366423652" sldId="271"/>
            <ac:spMk id="9" creationId="{364CDF20-0F6E-9E26-D2A8-A5E84EDEB828}"/>
          </ac:spMkLst>
        </pc:spChg>
      </pc:sldChg>
      <pc:sldChg chg="add del">
        <pc:chgData name="Luka Kurnjek" userId="cee245735ca05a0f" providerId="LiveId" clId="{55E06C6F-7F2F-4D95-85B8-84E3A2DE8BBA}" dt="2022-09-22T11:31:21.326" v="1428" actId="2696"/>
        <pc:sldMkLst>
          <pc:docMk/>
          <pc:sldMk cId="721886811" sldId="272"/>
        </pc:sldMkLst>
      </pc:sldChg>
      <pc:sldChg chg="addSp delSp modSp add mod ord">
        <pc:chgData name="Luka Kurnjek" userId="cee245735ca05a0f" providerId="LiveId" clId="{55E06C6F-7F2F-4D95-85B8-84E3A2DE8BBA}" dt="2022-09-24T14:02:04.010" v="6670" actId="20577"/>
        <pc:sldMkLst>
          <pc:docMk/>
          <pc:sldMk cId="4276341480" sldId="272"/>
        </pc:sldMkLst>
        <pc:spChg chg="mod">
          <ac:chgData name="Luka Kurnjek" userId="cee245735ca05a0f" providerId="LiveId" clId="{55E06C6F-7F2F-4D95-85B8-84E3A2DE8BBA}" dt="2022-09-22T11:57:54.836" v="1641" actId="20577"/>
          <ac:spMkLst>
            <pc:docMk/>
            <pc:sldMk cId="4276341480" sldId="272"/>
            <ac:spMk id="2" creationId="{CD27EFAA-1541-9A31-CEEE-00DF95032B52}"/>
          </ac:spMkLst>
        </pc:spChg>
        <pc:spChg chg="mod">
          <ac:chgData name="Luka Kurnjek" userId="cee245735ca05a0f" providerId="LiveId" clId="{55E06C6F-7F2F-4D95-85B8-84E3A2DE8BBA}" dt="2022-09-22T12:05:41.915" v="1657" actId="20577"/>
          <ac:spMkLst>
            <pc:docMk/>
            <pc:sldMk cId="4276341480" sldId="272"/>
            <ac:spMk id="3" creationId="{3F093D18-E9F8-9997-DACF-66F42A17DD92}"/>
          </ac:spMkLst>
        </pc:spChg>
        <pc:spChg chg="add mod">
          <ac:chgData name="Luka Kurnjek" userId="cee245735ca05a0f" providerId="LiveId" clId="{55E06C6F-7F2F-4D95-85B8-84E3A2DE8BBA}" dt="2022-09-24T09:05:27.475" v="3642" actId="20577"/>
          <ac:spMkLst>
            <pc:docMk/>
            <pc:sldMk cId="4276341480" sldId="272"/>
            <ac:spMk id="5" creationId="{ED275BA9-F078-8BFE-A718-96560FF4757E}"/>
          </ac:spMkLst>
        </pc:spChg>
        <pc:spChg chg="add del mod">
          <ac:chgData name="Luka Kurnjek" userId="cee245735ca05a0f" providerId="LiveId" clId="{55E06C6F-7F2F-4D95-85B8-84E3A2DE8BBA}" dt="2022-09-22T11:41:02.668" v="1604" actId="478"/>
          <ac:spMkLst>
            <pc:docMk/>
            <pc:sldMk cId="4276341480" sldId="272"/>
            <ac:spMk id="7" creationId="{DE9CFB71-19B1-F696-E85E-AA26B32F7471}"/>
          </ac:spMkLst>
        </pc:spChg>
        <pc:spChg chg="del">
          <ac:chgData name="Luka Kurnjek" userId="cee245735ca05a0f" providerId="LiveId" clId="{55E06C6F-7F2F-4D95-85B8-84E3A2DE8BBA}" dt="2022-09-22T11:32:13.650" v="1452" actId="478"/>
          <ac:spMkLst>
            <pc:docMk/>
            <pc:sldMk cId="4276341480" sldId="272"/>
            <ac:spMk id="9" creationId="{EF0A65DD-587C-2B91-75FF-25EE9213D791}"/>
          </ac:spMkLst>
        </pc:spChg>
        <pc:spChg chg="add mod">
          <ac:chgData name="Luka Kurnjek" userId="cee245735ca05a0f" providerId="LiveId" clId="{55E06C6F-7F2F-4D95-85B8-84E3A2DE8BBA}" dt="2022-09-24T14:02:04.010" v="6670" actId="20577"/>
          <ac:spMkLst>
            <pc:docMk/>
            <pc:sldMk cId="4276341480" sldId="272"/>
            <ac:spMk id="10" creationId="{D7C03B70-2BC1-5867-EE96-4ED0F9E3F8A7}"/>
          </ac:spMkLst>
        </pc:spChg>
        <pc:spChg chg="del mod">
          <ac:chgData name="Luka Kurnjek" userId="cee245735ca05a0f" providerId="LiveId" clId="{55E06C6F-7F2F-4D95-85B8-84E3A2DE8BBA}" dt="2022-09-22T11:32:13.650" v="1452" actId="478"/>
          <ac:spMkLst>
            <pc:docMk/>
            <pc:sldMk cId="4276341480" sldId="272"/>
            <ac:spMk id="11" creationId="{469039F7-596D-0ECC-B044-3EE6B36F67E0}"/>
          </ac:spMkLst>
        </pc:spChg>
        <pc:spChg chg="del">
          <ac:chgData name="Luka Kurnjek" userId="cee245735ca05a0f" providerId="LiveId" clId="{55E06C6F-7F2F-4D95-85B8-84E3A2DE8BBA}" dt="2022-09-22T11:32:13.650" v="1452" actId="478"/>
          <ac:spMkLst>
            <pc:docMk/>
            <pc:sldMk cId="4276341480" sldId="272"/>
            <ac:spMk id="12" creationId="{BE7D43C6-9C2D-BCB9-CC7F-50953D2B682A}"/>
          </ac:spMkLst>
        </pc:spChg>
        <pc:spChg chg="del">
          <ac:chgData name="Luka Kurnjek" userId="cee245735ca05a0f" providerId="LiveId" clId="{55E06C6F-7F2F-4D95-85B8-84E3A2DE8BBA}" dt="2022-09-22T11:32:13.650" v="1452" actId="478"/>
          <ac:spMkLst>
            <pc:docMk/>
            <pc:sldMk cId="4276341480" sldId="272"/>
            <ac:spMk id="13" creationId="{70DF3743-3774-269A-8FF0-E8E240ACBF0E}"/>
          </ac:spMkLst>
        </pc:spChg>
        <pc:spChg chg="add mod">
          <ac:chgData name="Luka Kurnjek" userId="cee245735ca05a0f" providerId="LiveId" clId="{55E06C6F-7F2F-4D95-85B8-84E3A2DE8BBA}" dt="2022-09-22T12:09:00.395" v="1752" actId="20577"/>
          <ac:spMkLst>
            <pc:docMk/>
            <pc:sldMk cId="4276341480" sldId="272"/>
            <ac:spMk id="14" creationId="{418883D6-4D04-A9E4-78F7-A6C0F6546BBD}"/>
          </ac:spMkLst>
        </pc:spChg>
      </pc:sldChg>
      <pc:sldChg chg="addSp modSp add mod">
        <pc:chgData name="Luka Kurnjek" userId="cee245735ca05a0f" providerId="LiveId" clId="{55E06C6F-7F2F-4D95-85B8-84E3A2DE8BBA}" dt="2022-09-24T09:30:36.170" v="3680" actId="1076"/>
        <pc:sldMkLst>
          <pc:docMk/>
          <pc:sldMk cId="3104016670" sldId="273"/>
        </pc:sldMkLst>
        <pc:spChg chg="add mod">
          <ac:chgData name="Luka Kurnjek" userId="cee245735ca05a0f" providerId="LiveId" clId="{55E06C6F-7F2F-4D95-85B8-84E3A2DE8BBA}" dt="2022-09-23T09:58:06.668" v="2531" actId="255"/>
          <ac:spMkLst>
            <pc:docMk/>
            <pc:sldMk cId="3104016670" sldId="273"/>
            <ac:spMk id="2" creationId="{6C94667C-8529-6E27-4BA3-447A9990024C}"/>
          </ac:spMkLst>
        </pc:spChg>
        <pc:spChg chg="add mod">
          <ac:chgData name="Luka Kurnjek" userId="cee245735ca05a0f" providerId="LiveId" clId="{55E06C6F-7F2F-4D95-85B8-84E3A2DE8BBA}" dt="2022-09-24T09:30:36.170" v="3680" actId="1076"/>
          <ac:spMkLst>
            <pc:docMk/>
            <pc:sldMk cId="3104016670" sldId="273"/>
            <ac:spMk id="3" creationId="{170C39C0-11B2-3B26-3FF2-0901DEE2F763}"/>
          </ac:spMkLst>
        </pc:spChg>
        <pc:spChg chg="add mod">
          <ac:chgData name="Luka Kurnjek" userId="cee245735ca05a0f" providerId="LiveId" clId="{55E06C6F-7F2F-4D95-85B8-84E3A2DE8BBA}" dt="2022-09-23T09:10:43.540" v="2299" actId="1076"/>
          <ac:spMkLst>
            <pc:docMk/>
            <pc:sldMk cId="3104016670" sldId="273"/>
            <ac:spMk id="4" creationId="{175C480E-6BF3-4D47-FE99-4E661BD4ED11}"/>
          </ac:spMkLst>
        </pc:spChg>
        <pc:spChg chg="add mod">
          <ac:chgData name="Luka Kurnjek" userId="cee245735ca05a0f" providerId="LiveId" clId="{55E06C6F-7F2F-4D95-85B8-84E3A2DE8BBA}" dt="2022-09-23T14:01:19.573" v="3433" actId="113"/>
          <ac:spMkLst>
            <pc:docMk/>
            <pc:sldMk cId="3104016670" sldId="273"/>
            <ac:spMk id="6" creationId="{42626640-A8C8-CC4F-E282-7B7FDF280684}"/>
          </ac:spMkLst>
        </pc:spChg>
        <pc:spChg chg="mod">
          <ac:chgData name="Luka Kurnjek" userId="cee245735ca05a0f" providerId="LiveId" clId="{55E06C6F-7F2F-4D95-85B8-84E3A2DE8BBA}" dt="2022-09-23T14:01:16.326" v="3432" actId="113"/>
          <ac:spMkLst>
            <pc:docMk/>
            <pc:sldMk cId="3104016670" sldId="273"/>
            <ac:spMk id="7" creationId="{06C7808C-46CC-212E-CA37-201D540AD9F1}"/>
          </ac:spMkLst>
        </pc:spChg>
        <pc:spChg chg="add mod">
          <ac:chgData name="Luka Kurnjek" userId="cee245735ca05a0f" providerId="LiveId" clId="{55E06C6F-7F2F-4D95-85B8-84E3A2DE8BBA}" dt="2022-09-23T09:30:55.051" v="2425" actId="20577"/>
          <ac:spMkLst>
            <pc:docMk/>
            <pc:sldMk cId="3104016670" sldId="273"/>
            <ac:spMk id="9" creationId="{D791A014-E2AE-3627-DF7F-AE29456BB588}"/>
          </ac:spMkLst>
        </pc:spChg>
        <pc:spChg chg="add mod">
          <ac:chgData name="Luka Kurnjek" userId="cee245735ca05a0f" providerId="LiveId" clId="{55E06C6F-7F2F-4D95-85B8-84E3A2DE8BBA}" dt="2022-09-23T09:57:35.903" v="2524" actId="255"/>
          <ac:spMkLst>
            <pc:docMk/>
            <pc:sldMk cId="3104016670" sldId="273"/>
            <ac:spMk id="10" creationId="{2FA752F1-780B-9152-EB3B-2C2EC0D8CD38}"/>
          </ac:spMkLst>
        </pc:spChg>
        <pc:spChg chg="add mod">
          <ac:chgData name="Luka Kurnjek" userId="cee245735ca05a0f" providerId="LiveId" clId="{55E06C6F-7F2F-4D95-85B8-84E3A2DE8BBA}" dt="2022-09-23T09:30:59.059" v="2429" actId="20577"/>
          <ac:spMkLst>
            <pc:docMk/>
            <pc:sldMk cId="3104016670" sldId="273"/>
            <ac:spMk id="11" creationId="{40D9565E-F335-0C1F-AEE8-EE405873A61C}"/>
          </ac:spMkLst>
        </pc:spChg>
        <pc:spChg chg="add mod">
          <ac:chgData name="Luka Kurnjek" userId="cee245735ca05a0f" providerId="LiveId" clId="{55E06C6F-7F2F-4D95-85B8-84E3A2DE8BBA}" dt="2022-09-23T09:57:43.506" v="2526" actId="14100"/>
          <ac:spMkLst>
            <pc:docMk/>
            <pc:sldMk cId="3104016670" sldId="273"/>
            <ac:spMk id="12" creationId="{B69F65F6-7299-5C14-A2FB-CD608AF555B9}"/>
          </ac:spMkLst>
        </pc:spChg>
        <pc:spChg chg="add mod">
          <ac:chgData name="Luka Kurnjek" userId="cee245735ca05a0f" providerId="LiveId" clId="{55E06C6F-7F2F-4D95-85B8-84E3A2DE8BBA}" dt="2022-09-23T09:56:23.128" v="2447" actId="1076"/>
          <ac:spMkLst>
            <pc:docMk/>
            <pc:sldMk cId="3104016670" sldId="273"/>
            <ac:spMk id="14" creationId="{B0B431F1-0DCB-B483-DF9C-8E3AEB6963C8}"/>
          </ac:spMkLst>
        </pc:spChg>
        <pc:spChg chg="add mod">
          <ac:chgData name="Luka Kurnjek" userId="cee245735ca05a0f" providerId="LiveId" clId="{55E06C6F-7F2F-4D95-85B8-84E3A2DE8BBA}" dt="2022-09-23T09:56:46.757" v="2522" actId="20577"/>
          <ac:spMkLst>
            <pc:docMk/>
            <pc:sldMk cId="3104016670" sldId="273"/>
            <ac:spMk id="15" creationId="{369D2DE7-1232-969D-A67C-1D6B3D25F95D}"/>
          </ac:spMkLst>
        </pc:spChg>
      </pc:sldChg>
      <pc:sldChg chg="addSp modSp add mod">
        <pc:chgData name="Luka Kurnjek" userId="cee245735ca05a0f" providerId="LiveId" clId="{55E06C6F-7F2F-4D95-85B8-84E3A2DE8BBA}" dt="2022-09-23T14:01:28.573" v="3434" actId="113"/>
        <pc:sldMkLst>
          <pc:docMk/>
          <pc:sldMk cId="2451395040" sldId="274"/>
        </pc:sldMkLst>
        <pc:spChg chg="add mod">
          <ac:chgData name="Luka Kurnjek" userId="cee245735ca05a0f" providerId="LiveId" clId="{55E06C6F-7F2F-4D95-85B8-84E3A2DE8BBA}" dt="2022-09-23T11:46:53.192" v="2778" actId="1076"/>
          <ac:spMkLst>
            <pc:docMk/>
            <pc:sldMk cId="2451395040" sldId="274"/>
            <ac:spMk id="2" creationId="{075398BB-C204-D90E-2DA3-D65E2CC1056F}"/>
          </ac:spMkLst>
        </pc:spChg>
        <pc:spChg chg="add mod">
          <ac:chgData name="Luka Kurnjek" userId="cee245735ca05a0f" providerId="LiveId" clId="{55E06C6F-7F2F-4D95-85B8-84E3A2DE8BBA}" dt="2022-09-23T11:46:49.472" v="2777" actId="1076"/>
          <ac:spMkLst>
            <pc:docMk/>
            <pc:sldMk cId="2451395040" sldId="274"/>
            <ac:spMk id="4" creationId="{8640A7DC-0BBA-3EBB-33AC-BEE7775840E7}"/>
          </ac:spMkLst>
        </pc:spChg>
        <pc:spChg chg="add mod">
          <ac:chgData name="Luka Kurnjek" userId="cee245735ca05a0f" providerId="LiveId" clId="{55E06C6F-7F2F-4D95-85B8-84E3A2DE8BBA}" dt="2022-09-23T11:51:04.119" v="2838" actId="20577"/>
          <ac:spMkLst>
            <pc:docMk/>
            <pc:sldMk cId="2451395040" sldId="274"/>
            <ac:spMk id="6" creationId="{91622F11-32E5-D6B1-DCEA-CE1FA73FD938}"/>
          </ac:spMkLst>
        </pc:spChg>
        <pc:spChg chg="mod">
          <ac:chgData name="Luka Kurnjek" userId="cee245735ca05a0f" providerId="LiveId" clId="{55E06C6F-7F2F-4D95-85B8-84E3A2DE8BBA}" dt="2022-09-23T14:01:28.573" v="3434" actId="113"/>
          <ac:spMkLst>
            <pc:docMk/>
            <pc:sldMk cId="2451395040" sldId="274"/>
            <ac:spMk id="7" creationId="{06C7808C-46CC-212E-CA37-201D540AD9F1}"/>
          </ac:spMkLst>
        </pc:spChg>
      </pc:sldChg>
      <pc:sldChg chg="addSp delSp modSp add mod">
        <pc:chgData name="Luka Kurnjek" userId="cee245735ca05a0f" providerId="LiveId" clId="{55E06C6F-7F2F-4D95-85B8-84E3A2DE8BBA}" dt="2022-09-23T14:01:39.289" v="3436" actId="113"/>
        <pc:sldMkLst>
          <pc:docMk/>
          <pc:sldMk cId="2816022431" sldId="275"/>
        </pc:sldMkLst>
        <pc:spChg chg="add del mod">
          <ac:chgData name="Luka Kurnjek" userId="cee245735ca05a0f" providerId="LiveId" clId="{55E06C6F-7F2F-4D95-85B8-84E3A2DE8BBA}" dt="2022-09-23T13:36:07.002" v="3288" actId="478"/>
          <ac:spMkLst>
            <pc:docMk/>
            <pc:sldMk cId="2816022431" sldId="275"/>
            <ac:spMk id="3" creationId="{E694D51F-1CB5-653E-1475-B6FEA3998BC9}"/>
          </ac:spMkLst>
        </pc:spChg>
        <pc:spChg chg="add del mod">
          <ac:chgData name="Luka Kurnjek" userId="cee245735ca05a0f" providerId="LiveId" clId="{55E06C6F-7F2F-4D95-85B8-84E3A2DE8BBA}" dt="2022-09-23T13:09:51.238" v="3251" actId="478"/>
          <ac:spMkLst>
            <pc:docMk/>
            <pc:sldMk cId="2816022431" sldId="275"/>
            <ac:spMk id="5" creationId="{4DE8BFBB-3D1C-09E2-2B48-CC1A6CC6A664}"/>
          </ac:spMkLst>
        </pc:spChg>
        <pc:spChg chg="mod">
          <ac:chgData name="Luka Kurnjek" userId="cee245735ca05a0f" providerId="LiveId" clId="{55E06C6F-7F2F-4D95-85B8-84E3A2DE8BBA}" dt="2022-09-23T14:01:39.289" v="3436" actId="113"/>
          <ac:spMkLst>
            <pc:docMk/>
            <pc:sldMk cId="2816022431" sldId="275"/>
            <ac:spMk id="7" creationId="{06C7808C-46CC-212E-CA37-201D540AD9F1}"/>
          </ac:spMkLst>
        </pc:spChg>
        <pc:spChg chg="add mod">
          <ac:chgData name="Luka Kurnjek" userId="cee245735ca05a0f" providerId="LiveId" clId="{55E06C6F-7F2F-4D95-85B8-84E3A2DE8BBA}" dt="2022-09-23T13:37:41.885" v="3322" actId="20577"/>
          <ac:spMkLst>
            <pc:docMk/>
            <pc:sldMk cId="2816022431" sldId="275"/>
            <ac:spMk id="8" creationId="{C80D3BB4-FC7D-7898-F163-EB9E0EAD4295}"/>
          </ac:spMkLst>
        </pc:spChg>
        <pc:spChg chg="add mod">
          <ac:chgData name="Luka Kurnjek" userId="cee245735ca05a0f" providerId="LiveId" clId="{55E06C6F-7F2F-4D95-85B8-84E3A2DE8BBA}" dt="2022-09-23T13:51:28.773" v="3426" actId="20577"/>
          <ac:spMkLst>
            <pc:docMk/>
            <pc:sldMk cId="2816022431" sldId="275"/>
            <ac:spMk id="10" creationId="{911C7A74-7CE9-5CC8-869E-8D40E6167F3E}"/>
          </ac:spMkLst>
        </pc:spChg>
        <pc:spChg chg="add mod">
          <ac:chgData name="Luka Kurnjek" userId="cee245735ca05a0f" providerId="LiveId" clId="{55E06C6F-7F2F-4D95-85B8-84E3A2DE8BBA}" dt="2022-09-23T13:40:06.061" v="3343" actId="20577"/>
          <ac:spMkLst>
            <pc:docMk/>
            <pc:sldMk cId="2816022431" sldId="275"/>
            <ac:spMk id="12" creationId="{14DD9041-8567-1BB4-E1B5-B8DAC6608C87}"/>
          </ac:spMkLst>
        </pc:spChg>
      </pc:sldChg>
      <pc:sldChg chg="addSp modSp add mod ord">
        <pc:chgData name="Luka Kurnjek" userId="cee245735ca05a0f" providerId="LiveId" clId="{55E06C6F-7F2F-4D95-85B8-84E3A2DE8BBA}" dt="2022-09-24T12:19:24.328" v="4809" actId="1076"/>
        <pc:sldMkLst>
          <pc:docMk/>
          <pc:sldMk cId="2747121310" sldId="276"/>
        </pc:sldMkLst>
        <pc:spChg chg="add mod">
          <ac:chgData name="Luka Kurnjek" userId="cee245735ca05a0f" providerId="LiveId" clId="{55E06C6F-7F2F-4D95-85B8-84E3A2DE8BBA}" dt="2022-09-23T12:11:12.481" v="2891" actId="1076"/>
          <ac:spMkLst>
            <pc:docMk/>
            <pc:sldMk cId="2747121310" sldId="276"/>
            <ac:spMk id="3" creationId="{3D6C8FC5-228D-B70E-E371-7BBFACEE89E4}"/>
          </ac:spMkLst>
        </pc:spChg>
        <pc:spChg chg="add mod">
          <ac:chgData name="Luka Kurnjek" userId="cee245735ca05a0f" providerId="LiveId" clId="{55E06C6F-7F2F-4D95-85B8-84E3A2DE8BBA}" dt="2022-09-24T09:07:14.038" v="3647" actId="1076"/>
          <ac:spMkLst>
            <pc:docMk/>
            <pc:sldMk cId="2747121310" sldId="276"/>
            <ac:spMk id="4" creationId="{BC147C0C-A1C2-406A-DF7E-515ADA26E241}"/>
          </ac:spMkLst>
        </pc:spChg>
        <pc:spChg chg="add mod">
          <ac:chgData name="Luka Kurnjek" userId="cee245735ca05a0f" providerId="LiveId" clId="{55E06C6F-7F2F-4D95-85B8-84E3A2DE8BBA}" dt="2022-09-23T12:16:32.635" v="3202" actId="20577"/>
          <ac:spMkLst>
            <pc:docMk/>
            <pc:sldMk cId="2747121310" sldId="276"/>
            <ac:spMk id="5" creationId="{530013BC-8912-2575-779F-4AE38185ED41}"/>
          </ac:spMkLst>
        </pc:spChg>
        <pc:spChg chg="add mod">
          <ac:chgData name="Luka Kurnjek" userId="cee245735ca05a0f" providerId="LiveId" clId="{55E06C6F-7F2F-4D95-85B8-84E3A2DE8BBA}" dt="2022-09-23T12:13:53.209" v="3167" actId="20577"/>
          <ac:spMkLst>
            <pc:docMk/>
            <pc:sldMk cId="2747121310" sldId="276"/>
            <ac:spMk id="6" creationId="{78848008-39FE-9A60-0006-55AE52BF5A95}"/>
          </ac:spMkLst>
        </pc:spChg>
        <pc:spChg chg="mod">
          <ac:chgData name="Luka Kurnjek" userId="cee245735ca05a0f" providerId="LiveId" clId="{55E06C6F-7F2F-4D95-85B8-84E3A2DE8BBA}" dt="2022-09-23T14:01:34.544" v="3435" actId="113"/>
          <ac:spMkLst>
            <pc:docMk/>
            <pc:sldMk cId="2747121310" sldId="276"/>
            <ac:spMk id="7" creationId="{06C7808C-46CC-212E-CA37-201D540AD9F1}"/>
          </ac:spMkLst>
        </pc:spChg>
        <pc:spChg chg="add mod">
          <ac:chgData name="Luka Kurnjek" userId="cee245735ca05a0f" providerId="LiveId" clId="{55E06C6F-7F2F-4D95-85B8-84E3A2DE8BBA}" dt="2022-09-24T12:19:24.328" v="4809" actId="1076"/>
          <ac:spMkLst>
            <pc:docMk/>
            <pc:sldMk cId="2747121310" sldId="276"/>
            <ac:spMk id="9" creationId="{D900413E-065A-DA19-1B21-A7FE8D6CF441}"/>
          </ac:spMkLst>
        </pc:spChg>
      </pc:sldChg>
      <pc:sldChg chg="modSp add mod">
        <pc:chgData name="Luka Kurnjek" userId="cee245735ca05a0f" providerId="LiveId" clId="{55E06C6F-7F2F-4D95-85B8-84E3A2DE8BBA}" dt="2022-09-24T11:03:50.770" v="4358" actId="20577"/>
        <pc:sldMkLst>
          <pc:docMk/>
          <pc:sldMk cId="2141514694" sldId="277"/>
        </pc:sldMkLst>
        <pc:spChg chg="mod">
          <ac:chgData name="Luka Kurnjek" userId="cee245735ca05a0f" providerId="LiveId" clId="{55E06C6F-7F2F-4D95-85B8-84E3A2DE8BBA}" dt="2022-09-24T11:03:50.770" v="4358" actId="20577"/>
          <ac:spMkLst>
            <pc:docMk/>
            <pc:sldMk cId="2141514694" sldId="277"/>
            <ac:spMk id="15" creationId="{68E2604C-A4B2-0995-FF5B-E78B8AF46095}"/>
          </ac:spMkLst>
        </pc:spChg>
      </pc:sldChg>
      <pc:sldChg chg="addSp delSp modSp add mod">
        <pc:chgData name="Luka Kurnjek" userId="cee245735ca05a0f" providerId="LiveId" clId="{55E06C6F-7F2F-4D95-85B8-84E3A2DE8BBA}" dt="2022-09-24T10:25:09.142" v="4107" actId="1076"/>
        <pc:sldMkLst>
          <pc:docMk/>
          <pc:sldMk cId="108977932" sldId="278"/>
        </pc:sldMkLst>
        <pc:spChg chg="mod">
          <ac:chgData name="Luka Kurnjek" userId="cee245735ca05a0f" providerId="LiveId" clId="{55E06C6F-7F2F-4D95-85B8-84E3A2DE8BBA}" dt="2022-09-24T10:22:48.735" v="4099" actId="20577"/>
          <ac:spMkLst>
            <pc:docMk/>
            <pc:sldMk cId="108977932" sldId="278"/>
            <ac:spMk id="2" creationId="{4C4A135A-F763-27E3-41D1-5D15D4454819}"/>
          </ac:spMkLst>
        </pc:spChg>
        <pc:spChg chg="del">
          <ac:chgData name="Luka Kurnjek" userId="cee245735ca05a0f" providerId="LiveId" clId="{55E06C6F-7F2F-4D95-85B8-84E3A2DE8BBA}" dt="2022-09-24T10:22:58.637" v="4104" actId="478"/>
          <ac:spMkLst>
            <pc:docMk/>
            <pc:sldMk cId="108977932" sldId="278"/>
            <ac:spMk id="10" creationId="{0C3E7D9C-0A40-E36F-B822-D81689A60840}"/>
          </ac:spMkLst>
        </pc:spChg>
        <pc:picChg chg="add mod">
          <ac:chgData name="Luka Kurnjek" userId="cee245735ca05a0f" providerId="LiveId" clId="{55E06C6F-7F2F-4D95-85B8-84E3A2DE8BBA}" dt="2022-09-24T10:25:09.142" v="4107" actId="1076"/>
          <ac:picMkLst>
            <pc:docMk/>
            <pc:sldMk cId="108977932" sldId="278"/>
            <ac:picMk id="4" creationId="{9B436015-D3CC-A93C-86D3-ADDDEA018ABC}"/>
          </ac:picMkLst>
        </pc:picChg>
        <pc:picChg chg="del">
          <ac:chgData name="Luka Kurnjek" userId="cee245735ca05a0f" providerId="LiveId" clId="{55E06C6F-7F2F-4D95-85B8-84E3A2DE8BBA}" dt="2022-09-24T10:22:56.433" v="4103" actId="478"/>
          <ac:picMkLst>
            <pc:docMk/>
            <pc:sldMk cId="108977932" sldId="278"/>
            <ac:picMk id="7" creationId="{1FE2A7F4-439D-4742-21CE-D4330D4014BF}"/>
          </ac:picMkLst>
        </pc:picChg>
        <pc:picChg chg="del">
          <ac:chgData name="Luka Kurnjek" userId="cee245735ca05a0f" providerId="LiveId" clId="{55E06C6F-7F2F-4D95-85B8-84E3A2DE8BBA}" dt="2022-09-24T10:22:55.641" v="4102" actId="478"/>
          <ac:picMkLst>
            <pc:docMk/>
            <pc:sldMk cId="108977932" sldId="278"/>
            <ac:picMk id="9" creationId="{C3DE23B5-E49C-9400-C37E-C27D5C18467E}"/>
          </ac:picMkLst>
        </pc:picChg>
        <pc:picChg chg="del">
          <ac:chgData name="Luka Kurnjek" userId="cee245735ca05a0f" providerId="LiveId" clId="{55E06C6F-7F2F-4D95-85B8-84E3A2DE8BBA}" dt="2022-09-24T10:22:54.712" v="4101" actId="478"/>
          <ac:picMkLst>
            <pc:docMk/>
            <pc:sldMk cId="108977932" sldId="278"/>
            <ac:picMk id="13" creationId="{2365DB4C-F701-8942-5ED2-B2524A75B315}"/>
          </ac:picMkLst>
        </pc:picChg>
        <pc:picChg chg="del">
          <ac:chgData name="Luka Kurnjek" userId="cee245735ca05a0f" providerId="LiveId" clId="{55E06C6F-7F2F-4D95-85B8-84E3A2DE8BBA}" dt="2022-09-24T10:22:53.752" v="4100" actId="478"/>
          <ac:picMkLst>
            <pc:docMk/>
            <pc:sldMk cId="108977932" sldId="278"/>
            <ac:picMk id="16" creationId="{E81534B3-6C7A-C812-200A-F7836344E685}"/>
          </ac:picMkLst>
        </pc:picChg>
      </pc:sldChg>
      <pc:sldChg chg="addSp delSp modSp add mod ord">
        <pc:chgData name="Luka Kurnjek" userId="cee245735ca05a0f" providerId="LiveId" clId="{55E06C6F-7F2F-4D95-85B8-84E3A2DE8BBA}" dt="2022-09-24T12:29:41.784" v="4833" actId="20577"/>
        <pc:sldMkLst>
          <pc:docMk/>
          <pc:sldMk cId="2209111379" sldId="279"/>
        </pc:sldMkLst>
        <pc:spChg chg="mod">
          <ac:chgData name="Luka Kurnjek" userId="cee245735ca05a0f" providerId="LiveId" clId="{55E06C6F-7F2F-4D95-85B8-84E3A2DE8BBA}" dt="2022-09-24T12:29:41.784" v="4833" actId="20577"/>
          <ac:spMkLst>
            <pc:docMk/>
            <pc:sldMk cId="2209111379" sldId="279"/>
            <ac:spMk id="2" creationId="{4C4A135A-F763-27E3-41D1-5D15D4454819}"/>
          </ac:spMkLst>
        </pc:spChg>
        <pc:spChg chg="add del mod">
          <ac:chgData name="Luka Kurnjek" userId="cee245735ca05a0f" providerId="LiveId" clId="{55E06C6F-7F2F-4D95-85B8-84E3A2DE8BBA}" dt="2022-09-24T11:02:25.036" v="4346" actId="478"/>
          <ac:spMkLst>
            <pc:docMk/>
            <pc:sldMk cId="2209111379" sldId="279"/>
            <ac:spMk id="6" creationId="{458736FC-55E8-44C2-57E3-7188C85B8293}"/>
          </ac:spMkLst>
        </pc:spChg>
        <pc:spChg chg="del mod">
          <ac:chgData name="Luka Kurnjek" userId="cee245735ca05a0f" providerId="LiveId" clId="{55E06C6F-7F2F-4D95-85B8-84E3A2DE8BBA}" dt="2022-09-24T10:29:21.232" v="4211" actId="478"/>
          <ac:spMkLst>
            <pc:docMk/>
            <pc:sldMk cId="2209111379" sldId="279"/>
            <ac:spMk id="10" creationId="{0C3E7D9C-0A40-E36F-B822-D81689A60840}"/>
          </ac:spMkLst>
        </pc:spChg>
        <pc:spChg chg="add mod">
          <ac:chgData name="Luka Kurnjek" userId="cee245735ca05a0f" providerId="LiveId" clId="{55E06C6F-7F2F-4D95-85B8-84E3A2DE8BBA}" dt="2022-09-24T11:02:57.325" v="4354" actId="1076"/>
          <ac:spMkLst>
            <pc:docMk/>
            <pc:sldMk cId="2209111379" sldId="279"/>
            <ac:spMk id="11" creationId="{0EB3DF0F-E04B-90C3-0027-6B40F23ED433}"/>
          </ac:spMkLst>
        </pc:spChg>
        <pc:spChg chg="add del mod">
          <ac:chgData name="Luka Kurnjek" userId="cee245735ca05a0f" providerId="LiveId" clId="{55E06C6F-7F2F-4D95-85B8-84E3A2DE8BBA}" dt="2022-09-24T12:15:02.985" v="4806" actId="478"/>
          <ac:spMkLst>
            <pc:docMk/>
            <pc:sldMk cId="2209111379" sldId="279"/>
            <ac:spMk id="12" creationId="{AF619F02-A269-3756-845B-F6372786C25D}"/>
          </ac:spMkLst>
        </pc:spChg>
        <pc:picChg chg="add del mod">
          <ac:chgData name="Luka Kurnjek" userId="cee245735ca05a0f" providerId="LiveId" clId="{55E06C6F-7F2F-4D95-85B8-84E3A2DE8BBA}" dt="2022-09-24T11:02:20.945" v="4345" actId="478"/>
          <ac:picMkLst>
            <pc:docMk/>
            <pc:sldMk cId="2209111379" sldId="279"/>
            <ac:picMk id="4" creationId="{6304AEA6-81BC-FDA4-03F5-3E8FE1EF1391}"/>
          </ac:picMkLst>
        </pc:picChg>
        <pc:picChg chg="del">
          <ac:chgData name="Luka Kurnjek" userId="cee245735ca05a0f" providerId="LiveId" clId="{55E06C6F-7F2F-4D95-85B8-84E3A2DE8BBA}" dt="2022-09-24T10:27:20.249" v="4126" actId="478"/>
          <ac:picMkLst>
            <pc:docMk/>
            <pc:sldMk cId="2209111379" sldId="279"/>
            <ac:picMk id="7" creationId="{1FE2A7F4-439D-4742-21CE-D4330D4014BF}"/>
          </ac:picMkLst>
        </pc:picChg>
        <pc:picChg chg="del">
          <ac:chgData name="Luka Kurnjek" userId="cee245735ca05a0f" providerId="LiveId" clId="{55E06C6F-7F2F-4D95-85B8-84E3A2DE8BBA}" dt="2022-09-24T10:27:19.697" v="4125" actId="478"/>
          <ac:picMkLst>
            <pc:docMk/>
            <pc:sldMk cId="2209111379" sldId="279"/>
            <ac:picMk id="9" creationId="{C3DE23B5-E49C-9400-C37E-C27D5C18467E}"/>
          </ac:picMkLst>
        </pc:picChg>
        <pc:picChg chg="del">
          <ac:chgData name="Luka Kurnjek" userId="cee245735ca05a0f" providerId="LiveId" clId="{55E06C6F-7F2F-4D95-85B8-84E3A2DE8BBA}" dt="2022-09-24T10:27:19.206" v="4124" actId="478"/>
          <ac:picMkLst>
            <pc:docMk/>
            <pc:sldMk cId="2209111379" sldId="279"/>
            <ac:picMk id="13" creationId="{2365DB4C-F701-8942-5ED2-B2524A75B315}"/>
          </ac:picMkLst>
        </pc:picChg>
        <pc:picChg chg="del">
          <ac:chgData name="Luka Kurnjek" userId="cee245735ca05a0f" providerId="LiveId" clId="{55E06C6F-7F2F-4D95-85B8-84E3A2DE8BBA}" dt="2022-09-24T10:27:17.785" v="4123" actId="478"/>
          <ac:picMkLst>
            <pc:docMk/>
            <pc:sldMk cId="2209111379" sldId="279"/>
            <ac:picMk id="16" creationId="{E81534B3-6C7A-C812-200A-F7836344E685}"/>
          </ac:picMkLst>
        </pc:picChg>
      </pc:sldChg>
      <pc:sldChg chg="addSp delSp modSp add mod ord">
        <pc:chgData name="Luka Kurnjek" userId="cee245735ca05a0f" providerId="LiveId" clId="{55E06C6F-7F2F-4D95-85B8-84E3A2DE8BBA}" dt="2022-09-24T10:46:04.448" v="4289" actId="1076"/>
        <pc:sldMkLst>
          <pc:docMk/>
          <pc:sldMk cId="3362809677" sldId="280"/>
        </pc:sldMkLst>
        <pc:spChg chg="mod">
          <ac:chgData name="Luka Kurnjek" userId="cee245735ca05a0f" providerId="LiveId" clId="{55E06C6F-7F2F-4D95-85B8-84E3A2DE8BBA}" dt="2022-09-24T10:45:26.723" v="4282" actId="1076"/>
          <ac:spMkLst>
            <pc:docMk/>
            <pc:sldMk cId="3362809677" sldId="280"/>
            <ac:spMk id="2" creationId="{4C4A135A-F763-27E3-41D1-5D15D4454819}"/>
          </ac:spMkLst>
        </pc:spChg>
        <pc:spChg chg="add mod">
          <ac:chgData name="Luka Kurnjek" userId="cee245735ca05a0f" providerId="LiveId" clId="{55E06C6F-7F2F-4D95-85B8-84E3A2DE8BBA}" dt="2022-09-24T10:46:04.448" v="4289" actId="1076"/>
          <ac:spMkLst>
            <pc:docMk/>
            <pc:sldMk cId="3362809677" sldId="280"/>
            <ac:spMk id="3" creationId="{B1DB288E-C86A-CFAB-931B-9623D4F9B88C}"/>
          </ac:spMkLst>
        </pc:spChg>
        <pc:spChg chg="del">
          <ac:chgData name="Luka Kurnjek" userId="cee245735ca05a0f" providerId="LiveId" clId="{55E06C6F-7F2F-4D95-85B8-84E3A2DE8BBA}" dt="2022-09-24T10:45:21.119" v="4281" actId="478"/>
          <ac:spMkLst>
            <pc:docMk/>
            <pc:sldMk cId="3362809677" sldId="280"/>
            <ac:spMk id="6" creationId="{458736FC-55E8-44C2-57E3-7188C85B8293}"/>
          </ac:spMkLst>
        </pc:spChg>
        <pc:picChg chg="del">
          <ac:chgData name="Luka Kurnjek" userId="cee245735ca05a0f" providerId="LiveId" clId="{55E06C6F-7F2F-4D95-85B8-84E3A2DE8BBA}" dt="2022-09-24T10:45:17.527" v="4280" actId="478"/>
          <ac:picMkLst>
            <pc:docMk/>
            <pc:sldMk cId="3362809677" sldId="280"/>
            <ac:picMk id="4" creationId="{6304AEA6-81BC-FDA4-03F5-3E8FE1EF1391}"/>
          </ac:picMkLst>
        </pc:picChg>
        <pc:picChg chg="add mod">
          <ac:chgData name="Luka Kurnjek" userId="cee245735ca05a0f" providerId="LiveId" clId="{55E06C6F-7F2F-4D95-85B8-84E3A2DE8BBA}" dt="2022-09-24T10:46:04.448" v="4289" actId="1076"/>
          <ac:picMkLst>
            <pc:docMk/>
            <pc:sldMk cId="3362809677" sldId="280"/>
            <ac:picMk id="5" creationId="{8F84D94E-AD07-0D82-594E-6516E7B0DE3F}"/>
          </ac:picMkLst>
        </pc:picChg>
      </pc:sldChg>
      <pc:sldChg chg="add">
        <pc:chgData name="Luka Kurnjek" userId="cee245735ca05a0f" providerId="LiveId" clId="{55E06C6F-7F2F-4D95-85B8-84E3A2DE8BBA}" dt="2022-09-24T11:02:05.895" v="4321" actId="2890"/>
        <pc:sldMkLst>
          <pc:docMk/>
          <pc:sldMk cId="1559464546" sldId="281"/>
        </pc:sldMkLst>
      </pc:sldChg>
      <pc:sldChg chg="addSp delSp modSp add mod ord">
        <pc:chgData name="Luka Kurnjek" userId="cee245735ca05a0f" providerId="LiveId" clId="{55E06C6F-7F2F-4D95-85B8-84E3A2DE8BBA}" dt="2022-09-24T11:31:06.310" v="4569" actId="1076"/>
        <pc:sldMkLst>
          <pc:docMk/>
          <pc:sldMk cId="4188430422" sldId="282"/>
        </pc:sldMkLst>
        <pc:spChg chg="mod">
          <ac:chgData name="Luka Kurnjek" userId="cee245735ca05a0f" providerId="LiveId" clId="{55E06C6F-7F2F-4D95-85B8-84E3A2DE8BBA}" dt="2022-09-24T11:07:22.688" v="4401" actId="20577"/>
          <ac:spMkLst>
            <pc:docMk/>
            <pc:sldMk cId="4188430422" sldId="282"/>
            <ac:spMk id="2" creationId="{4C4A135A-F763-27E3-41D1-5D15D4454819}"/>
          </ac:spMkLst>
        </pc:spChg>
        <pc:spChg chg="del">
          <ac:chgData name="Luka Kurnjek" userId="cee245735ca05a0f" providerId="LiveId" clId="{55E06C6F-7F2F-4D95-85B8-84E3A2DE8BBA}" dt="2022-09-24T11:07:25.479" v="4402" actId="478"/>
          <ac:spMkLst>
            <pc:docMk/>
            <pc:sldMk cId="4188430422" sldId="282"/>
            <ac:spMk id="10" creationId="{0C3E7D9C-0A40-E36F-B822-D81689A60840}"/>
          </ac:spMkLst>
        </pc:spChg>
        <pc:spChg chg="add mod">
          <ac:chgData name="Luka Kurnjek" userId="cee245735ca05a0f" providerId="LiveId" clId="{55E06C6F-7F2F-4D95-85B8-84E3A2DE8BBA}" dt="2022-09-24T11:31:06.310" v="4569" actId="1076"/>
          <ac:spMkLst>
            <pc:docMk/>
            <pc:sldMk cId="4188430422" sldId="282"/>
            <ac:spMk id="14" creationId="{0536B19C-B25D-0DB4-2FA5-543573904F5E}"/>
          </ac:spMkLst>
        </pc:spChg>
        <pc:spChg chg="add del mod">
          <ac:chgData name="Luka Kurnjek" userId="cee245735ca05a0f" providerId="LiveId" clId="{55E06C6F-7F2F-4D95-85B8-84E3A2DE8BBA}" dt="2022-09-24T11:26:27.451" v="4433" actId="478"/>
          <ac:spMkLst>
            <pc:docMk/>
            <pc:sldMk cId="4188430422" sldId="282"/>
            <ac:spMk id="15" creationId="{01881C74-1625-9D5E-BB8D-05F568C6B51F}"/>
          </ac:spMkLst>
        </pc:spChg>
        <pc:spChg chg="add mod">
          <ac:chgData name="Luka Kurnjek" userId="cee245735ca05a0f" providerId="LiveId" clId="{55E06C6F-7F2F-4D95-85B8-84E3A2DE8BBA}" dt="2022-09-24T11:30:38.815" v="4558" actId="1076"/>
          <ac:spMkLst>
            <pc:docMk/>
            <pc:sldMk cId="4188430422" sldId="282"/>
            <ac:spMk id="19" creationId="{FF05C9BF-2182-93E7-3DE3-EFA0618B98CC}"/>
          </ac:spMkLst>
        </pc:spChg>
        <pc:spChg chg="add mod">
          <ac:chgData name="Luka Kurnjek" userId="cee245735ca05a0f" providerId="LiveId" clId="{55E06C6F-7F2F-4D95-85B8-84E3A2DE8BBA}" dt="2022-09-24T11:30:08.123" v="4537" actId="1076"/>
          <ac:spMkLst>
            <pc:docMk/>
            <pc:sldMk cId="4188430422" sldId="282"/>
            <ac:spMk id="24" creationId="{EDDEBF2F-19CB-3A02-2C70-0BBC4C89B58B}"/>
          </ac:spMkLst>
        </pc:spChg>
        <pc:spChg chg="add mod">
          <ac:chgData name="Luka Kurnjek" userId="cee245735ca05a0f" providerId="LiveId" clId="{55E06C6F-7F2F-4D95-85B8-84E3A2DE8BBA}" dt="2022-09-24T11:30:30.223" v="4555" actId="1076"/>
          <ac:spMkLst>
            <pc:docMk/>
            <pc:sldMk cId="4188430422" sldId="282"/>
            <ac:spMk id="25" creationId="{EACE04F9-BC0C-511D-697A-6AEFF857C3A9}"/>
          </ac:spMkLst>
        </pc:spChg>
        <pc:picChg chg="add mod">
          <ac:chgData name="Luka Kurnjek" userId="cee245735ca05a0f" providerId="LiveId" clId="{55E06C6F-7F2F-4D95-85B8-84E3A2DE8BBA}" dt="2022-09-24T11:25:05.748" v="4409" actId="1076"/>
          <ac:picMkLst>
            <pc:docMk/>
            <pc:sldMk cId="4188430422" sldId="282"/>
            <ac:picMk id="4" creationId="{B58B7CC1-448E-2C3F-C00E-9FE801334B3B}"/>
          </ac:picMkLst>
        </pc:picChg>
        <pc:picChg chg="del">
          <ac:chgData name="Luka Kurnjek" userId="cee245735ca05a0f" providerId="LiveId" clId="{55E06C6F-7F2F-4D95-85B8-84E3A2DE8BBA}" dt="2022-09-24T11:07:17.320" v="4393" actId="478"/>
          <ac:picMkLst>
            <pc:docMk/>
            <pc:sldMk cId="4188430422" sldId="282"/>
            <ac:picMk id="7" creationId="{1FE2A7F4-439D-4742-21CE-D4330D4014BF}"/>
          </ac:picMkLst>
        </pc:picChg>
        <pc:picChg chg="del">
          <ac:chgData name="Luka Kurnjek" userId="cee245735ca05a0f" providerId="LiveId" clId="{55E06C6F-7F2F-4D95-85B8-84E3A2DE8BBA}" dt="2022-09-24T11:07:16.719" v="4392" actId="478"/>
          <ac:picMkLst>
            <pc:docMk/>
            <pc:sldMk cId="4188430422" sldId="282"/>
            <ac:picMk id="9" creationId="{C3DE23B5-E49C-9400-C37E-C27D5C18467E}"/>
          </ac:picMkLst>
        </pc:picChg>
        <pc:picChg chg="del">
          <ac:chgData name="Luka Kurnjek" userId="cee245735ca05a0f" providerId="LiveId" clId="{55E06C6F-7F2F-4D95-85B8-84E3A2DE8BBA}" dt="2022-09-24T11:07:16.215" v="4391" actId="478"/>
          <ac:picMkLst>
            <pc:docMk/>
            <pc:sldMk cId="4188430422" sldId="282"/>
            <ac:picMk id="13" creationId="{2365DB4C-F701-8942-5ED2-B2524A75B315}"/>
          </ac:picMkLst>
        </pc:picChg>
        <pc:picChg chg="del">
          <ac:chgData name="Luka Kurnjek" userId="cee245735ca05a0f" providerId="LiveId" clId="{55E06C6F-7F2F-4D95-85B8-84E3A2DE8BBA}" dt="2022-09-24T11:07:14.752" v="4390" actId="478"/>
          <ac:picMkLst>
            <pc:docMk/>
            <pc:sldMk cId="4188430422" sldId="282"/>
            <ac:picMk id="16" creationId="{E81534B3-6C7A-C812-200A-F7836344E685}"/>
          </ac:picMkLst>
        </pc:picChg>
        <pc:picChg chg="add mod">
          <ac:chgData name="Luka Kurnjek" userId="cee245735ca05a0f" providerId="LiveId" clId="{55E06C6F-7F2F-4D95-85B8-84E3A2DE8BBA}" dt="2022-09-24T11:29:30.383" v="4512" actId="1076"/>
          <ac:picMkLst>
            <pc:docMk/>
            <pc:sldMk cId="4188430422" sldId="282"/>
            <ac:picMk id="21" creationId="{A678CD21-F4E3-B311-4471-832770DB565F}"/>
          </ac:picMkLst>
        </pc:picChg>
        <pc:cxnChg chg="add del">
          <ac:chgData name="Luka Kurnjek" userId="cee245735ca05a0f" providerId="LiveId" clId="{55E06C6F-7F2F-4D95-85B8-84E3A2DE8BBA}" dt="2022-09-24T11:09:29.341" v="4406" actId="478"/>
          <ac:cxnSpMkLst>
            <pc:docMk/>
            <pc:sldMk cId="4188430422" sldId="282"/>
            <ac:cxnSpMk id="6" creationId="{EE0C5F14-2752-CDED-F6E1-16BD868AFCAD}"/>
          </ac:cxnSpMkLst>
        </pc:cxnChg>
        <pc:cxnChg chg="add mod">
          <ac:chgData name="Luka Kurnjek" userId="cee245735ca05a0f" providerId="LiveId" clId="{55E06C6F-7F2F-4D95-85B8-84E3A2DE8BBA}" dt="2022-09-24T11:25:27.705" v="4413" actId="1076"/>
          <ac:cxnSpMkLst>
            <pc:docMk/>
            <pc:sldMk cId="4188430422" sldId="282"/>
            <ac:cxnSpMk id="11" creationId="{6C8D00FB-C1C6-14BC-5A2E-1148C3645149}"/>
          </ac:cxnSpMkLst>
        </pc:cxnChg>
        <pc:cxnChg chg="add mod">
          <ac:chgData name="Luka Kurnjek" userId="cee245735ca05a0f" providerId="LiveId" clId="{55E06C6F-7F2F-4D95-85B8-84E3A2DE8BBA}" dt="2022-09-24T11:28:07.559" v="4469" actId="14100"/>
          <ac:cxnSpMkLst>
            <pc:docMk/>
            <pc:sldMk cId="4188430422" sldId="282"/>
            <ac:cxnSpMk id="17" creationId="{4F6F397F-CA49-C8B8-B2CB-0BA739722959}"/>
          </ac:cxnSpMkLst>
        </pc:cxnChg>
        <pc:cxnChg chg="add mod">
          <ac:chgData name="Luka Kurnjek" userId="cee245735ca05a0f" providerId="LiveId" clId="{55E06C6F-7F2F-4D95-85B8-84E3A2DE8BBA}" dt="2022-09-24T11:29:36.075" v="4514" actId="1076"/>
          <ac:cxnSpMkLst>
            <pc:docMk/>
            <pc:sldMk cId="4188430422" sldId="282"/>
            <ac:cxnSpMk id="22" creationId="{8AD2ADDA-28E4-2C69-85D8-1C9FD57F38DE}"/>
          </ac:cxnSpMkLst>
        </pc:cxnChg>
        <pc:cxnChg chg="add mod">
          <ac:chgData name="Luka Kurnjek" userId="cee245735ca05a0f" providerId="LiveId" clId="{55E06C6F-7F2F-4D95-85B8-84E3A2DE8BBA}" dt="2022-09-24T11:29:42.594" v="4516" actId="1076"/>
          <ac:cxnSpMkLst>
            <pc:docMk/>
            <pc:sldMk cId="4188430422" sldId="282"/>
            <ac:cxnSpMk id="23" creationId="{3D069D66-217A-27AD-E689-124C3071570C}"/>
          </ac:cxnSpMkLst>
        </pc:cxnChg>
      </pc:sldChg>
      <pc:sldChg chg="addSp delSp modSp add mod ord">
        <pc:chgData name="Luka Kurnjek" userId="cee245735ca05a0f" providerId="LiveId" clId="{55E06C6F-7F2F-4D95-85B8-84E3A2DE8BBA}" dt="2022-09-24T12:29:13.912" v="4831" actId="20577"/>
        <pc:sldMkLst>
          <pc:docMk/>
          <pc:sldMk cId="3731052562" sldId="283"/>
        </pc:sldMkLst>
        <pc:spChg chg="mod">
          <ac:chgData name="Luka Kurnjek" userId="cee245735ca05a0f" providerId="LiveId" clId="{55E06C6F-7F2F-4D95-85B8-84E3A2DE8BBA}" dt="2022-09-24T11:40:38.307" v="4602" actId="20577"/>
          <ac:spMkLst>
            <pc:docMk/>
            <pc:sldMk cId="3731052562" sldId="283"/>
            <ac:spMk id="2" creationId="{4C4A135A-F763-27E3-41D1-5D15D4454819}"/>
          </ac:spMkLst>
        </pc:spChg>
        <pc:spChg chg="add mod">
          <ac:chgData name="Luka Kurnjek" userId="cee245735ca05a0f" providerId="LiveId" clId="{55E06C6F-7F2F-4D95-85B8-84E3A2DE8BBA}" dt="2022-09-24T12:12:17.281" v="4772" actId="20577"/>
          <ac:spMkLst>
            <pc:docMk/>
            <pc:sldMk cId="3731052562" sldId="283"/>
            <ac:spMk id="10" creationId="{6CF7F7FA-6FED-1B08-2538-1126EDBF90A1}"/>
          </ac:spMkLst>
        </pc:spChg>
        <pc:spChg chg="del">
          <ac:chgData name="Luka Kurnjek" userId="cee245735ca05a0f" providerId="LiveId" clId="{55E06C6F-7F2F-4D95-85B8-84E3A2DE8BBA}" dt="2022-09-24T11:40:41.994" v="4603" actId="478"/>
          <ac:spMkLst>
            <pc:docMk/>
            <pc:sldMk cId="3731052562" sldId="283"/>
            <ac:spMk id="11" creationId="{0EB3DF0F-E04B-90C3-0027-6B40F23ED433}"/>
          </ac:spMkLst>
        </pc:spChg>
        <pc:spChg chg="add mod">
          <ac:chgData name="Luka Kurnjek" userId="cee245735ca05a0f" providerId="LiveId" clId="{55E06C6F-7F2F-4D95-85B8-84E3A2DE8BBA}" dt="2022-09-24T11:50:47.870" v="4656" actId="1076"/>
          <ac:spMkLst>
            <pc:docMk/>
            <pc:sldMk cId="3731052562" sldId="283"/>
            <ac:spMk id="13" creationId="{5F895452-40D8-E4C4-79FC-3A3E51951CCB}"/>
          </ac:spMkLst>
        </pc:spChg>
        <pc:spChg chg="add mod">
          <ac:chgData name="Luka Kurnjek" userId="cee245735ca05a0f" providerId="LiveId" clId="{55E06C6F-7F2F-4D95-85B8-84E3A2DE8BBA}" dt="2022-09-24T12:29:13.912" v="4831" actId="20577"/>
          <ac:spMkLst>
            <pc:docMk/>
            <pc:sldMk cId="3731052562" sldId="283"/>
            <ac:spMk id="15" creationId="{5C1561EA-C24D-95A3-EB81-3421E40665B1}"/>
          </ac:spMkLst>
        </pc:spChg>
        <pc:picChg chg="add mod">
          <ac:chgData name="Luka Kurnjek" userId="cee245735ca05a0f" providerId="LiveId" clId="{55E06C6F-7F2F-4D95-85B8-84E3A2DE8BBA}" dt="2022-09-24T11:49:15.725" v="4635" actId="1076"/>
          <ac:picMkLst>
            <pc:docMk/>
            <pc:sldMk cId="3731052562" sldId="283"/>
            <ac:picMk id="4" creationId="{FFCA5FF2-BDB3-9370-E5AF-2ACA4234F319}"/>
          </ac:picMkLst>
        </pc:picChg>
        <pc:picChg chg="add mod">
          <ac:chgData name="Luka Kurnjek" userId="cee245735ca05a0f" providerId="LiveId" clId="{55E06C6F-7F2F-4D95-85B8-84E3A2DE8BBA}" dt="2022-09-24T11:49:22.814" v="4637" actId="1076"/>
          <ac:picMkLst>
            <pc:docMk/>
            <pc:sldMk cId="3731052562" sldId="283"/>
            <ac:picMk id="6" creationId="{2E753B17-3563-B3D9-BB6D-004FD0BECF6D}"/>
          </ac:picMkLst>
        </pc:picChg>
        <pc:picChg chg="add mod">
          <ac:chgData name="Luka Kurnjek" userId="cee245735ca05a0f" providerId="LiveId" clId="{55E06C6F-7F2F-4D95-85B8-84E3A2DE8BBA}" dt="2022-09-24T11:50:58.761" v="4657" actId="1076"/>
          <ac:picMkLst>
            <pc:docMk/>
            <pc:sldMk cId="3731052562" sldId="283"/>
            <ac:picMk id="8" creationId="{B64E8CA0-0017-5D7F-0D2D-67C67BAFD336}"/>
          </ac:picMkLst>
        </pc:picChg>
      </pc:sldChg>
      <pc:sldChg chg="addSp delSp modSp add mod ord">
        <pc:chgData name="Luka Kurnjek" userId="cee245735ca05a0f" providerId="LiveId" clId="{55E06C6F-7F2F-4D95-85B8-84E3A2DE8BBA}" dt="2022-09-24T11:57:00.637" v="4769" actId="20577"/>
        <pc:sldMkLst>
          <pc:docMk/>
          <pc:sldMk cId="2136283361" sldId="284"/>
        </pc:sldMkLst>
        <pc:spChg chg="mod">
          <ac:chgData name="Luka Kurnjek" userId="cee245735ca05a0f" providerId="LiveId" clId="{55E06C6F-7F2F-4D95-85B8-84E3A2DE8BBA}" dt="2022-09-24T11:55:19.258" v="4728" actId="20577"/>
          <ac:spMkLst>
            <pc:docMk/>
            <pc:sldMk cId="2136283361" sldId="284"/>
            <ac:spMk id="2" creationId="{4C4A135A-F763-27E3-41D1-5D15D4454819}"/>
          </ac:spMkLst>
        </pc:spChg>
        <pc:spChg chg="mod">
          <ac:chgData name="Luka Kurnjek" userId="cee245735ca05a0f" providerId="LiveId" clId="{55E06C6F-7F2F-4D95-85B8-84E3A2DE8BBA}" dt="2022-09-24T11:57:00.637" v="4769" actId="20577"/>
          <ac:spMkLst>
            <pc:docMk/>
            <pc:sldMk cId="2136283361" sldId="284"/>
            <ac:spMk id="10" creationId="{0C3E7D9C-0A40-E36F-B822-D81689A60840}"/>
          </ac:spMkLst>
        </pc:spChg>
        <pc:picChg chg="add mod">
          <ac:chgData name="Luka Kurnjek" userId="cee245735ca05a0f" providerId="LiveId" clId="{55E06C6F-7F2F-4D95-85B8-84E3A2DE8BBA}" dt="2022-09-24T11:56:46.425" v="4758" actId="1076"/>
          <ac:picMkLst>
            <pc:docMk/>
            <pc:sldMk cId="2136283361" sldId="284"/>
            <ac:picMk id="4" creationId="{CDA31682-1E33-62D8-3471-37703FB03CF5}"/>
          </ac:picMkLst>
        </pc:picChg>
        <pc:picChg chg="del">
          <ac:chgData name="Luka Kurnjek" userId="cee245735ca05a0f" providerId="LiveId" clId="{55E06C6F-7F2F-4D95-85B8-84E3A2DE8BBA}" dt="2022-09-24T11:55:24.269" v="4733" actId="478"/>
          <ac:picMkLst>
            <pc:docMk/>
            <pc:sldMk cId="2136283361" sldId="284"/>
            <ac:picMk id="7" creationId="{1FE2A7F4-439D-4742-21CE-D4330D4014BF}"/>
          </ac:picMkLst>
        </pc:picChg>
        <pc:picChg chg="del mod">
          <ac:chgData name="Luka Kurnjek" userId="cee245735ca05a0f" providerId="LiveId" clId="{55E06C6F-7F2F-4D95-85B8-84E3A2DE8BBA}" dt="2022-09-24T11:55:23.633" v="4732" actId="478"/>
          <ac:picMkLst>
            <pc:docMk/>
            <pc:sldMk cId="2136283361" sldId="284"/>
            <ac:picMk id="9" creationId="{C3DE23B5-E49C-9400-C37E-C27D5C18467E}"/>
          </ac:picMkLst>
        </pc:picChg>
        <pc:picChg chg="del">
          <ac:chgData name="Luka Kurnjek" userId="cee245735ca05a0f" providerId="LiveId" clId="{55E06C6F-7F2F-4D95-85B8-84E3A2DE8BBA}" dt="2022-09-24T11:55:22.733" v="4730" actId="478"/>
          <ac:picMkLst>
            <pc:docMk/>
            <pc:sldMk cId="2136283361" sldId="284"/>
            <ac:picMk id="13" creationId="{2365DB4C-F701-8942-5ED2-B2524A75B315}"/>
          </ac:picMkLst>
        </pc:picChg>
        <pc:picChg chg="del">
          <ac:chgData name="Luka Kurnjek" userId="cee245735ca05a0f" providerId="LiveId" clId="{55E06C6F-7F2F-4D95-85B8-84E3A2DE8BBA}" dt="2022-09-24T11:55:21.873" v="4729" actId="478"/>
          <ac:picMkLst>
            <pc:docMk/>
            <pc:sldMk cId="2136283361" sldId="284"/>
            <ac:picMk id="16" creationId="{E81534B3-6C7A-C812-200A-F7836344E685}"/>
          </ac:picMkLst>
        </pc:picChg>
      </pc:sldChg>
      <pc:sldChg chg="addSp delSp modSp add mod ord">
        <pc:chgData name="Luka Kurnjek" userId="cee245735ca05a0f" providerId="LiveId" clId="{55E06C6F-7F2F-4D95-85B8-84E3A2DE8BBA}" dt="2022-09-24T13:59:02.642" v="6664" actId="113"/>
        <pc:sldMkLst>
          <pc:docMk/>
          <pc:sldMk cId="3533330904" sldId="285"/>
        </pc:sldMkLst>
        <pc:spChg chg="mod">
          <ac:chgData name="Luka Kurnjek" userId="cee245735ca05a0f" providerId="LiveId" clId="{55E06C6F-7F2F-4D95-85B8-84E3A2DE8BBA}" dt="2022-09-24T12:38:36.600" v="5461" actId="20577"/>
          <ac:spMkLst>
            <pc:docMk/>
            <pc:sldMk cId="3533330904" sldId="285"/>
            <ac:spMk id="2" creationId="{4C4A135A-F763-27E3-41D1-5D15D4454819}"/>
          </ac:spMkLst>
        </pc:spChg>
        <pc:spChg chg="add mod">
          <ac:chgData name="Luka Kurnjek" userId="cee245735ca05a0f" providerId="LiveId" clId="{55E06C6F-7F2F-4D95-85B8-84E3A2DE8BBA}" dt="2022-09-24T12:40:09.652" v="5466" actId="14100"/>
          <ac:spMkLst>
            <pc:docMk/>
            <pc:sldMk cId="3533330904" sldId="285"/>
            <ac:spMk id="3" creationId="{C8C97BCE-FC5D-A336-DADF-0E221F55C4E2}"/>
          </ac:spMkLst>
        </pc:spChg>
        <pc:spChg chg="del">
          <ac:chgData name="Luka Kurnjek" userId="cee245735ca05a0f" providerId="LiveId" clId="{55E06C6F-7F2F-4D95-85B8-84E3A2DE8BBA}" dt="2022-09-24T12:25:55.920" v="4825" actId="478"/>
          <ac:spMkLst>
            <pc:docMk/>
            <pc:sldMk cId="3533330904" sldId="285"/>
            <ac:spMk id="6" creationId="{458736FC-55E8-44C2-57E3-7188C85B8293}"/>
          </ac:spMkLst>
        </pc:spChg>
        <pc:spChg chg="add mod">
          <ac:chgData name="Luka Kurnjek" userId="cee245735ca05a0f" providerId="LiveId" clId="{55E06C6F-7F2F-4D95-85B8-84E3A2DE8BBA}" dt="2022-09-24T13:59:02.642" v="6664" actId="113"/>
          <ac:spMkLst>
            <pc:docMk/>
            <pc:sldMk cId="3533330904" sldId="285"/>
            <ac:spMk id="7" creationId="{BB576F5F-E63D-FE0E-1456-DB20CC9F085C}"/>
          </ac:spMkLst>
        </pc:spChg>
        <pc:spChg chg="add mod">
          <ac:chgData name="Luka Kurnjek" userId="cee245735ca05a0f" providerId="LiveId" clId="{55E06C6F-7F2F-4D95-85B8-84E3A2DE8BBA}" dt="2022-09-24T13:58:42.271" v="6662" actId="113"/>
          <ac:spMkLst>
            <pc:docMk/>
            <pc:sldMk cId="3533330904" sldId="285"/>
            <ac:spMk id="8" creationId="{838849A8-8193-53A9-8AA6-1E6405C4EF4E}"/>
          </ac:spMkLst>
        </pc:spChg>
        <pc:picChg chg="del">
          <ac:chgData name="Luka Kurnjek" userId="cee245735ca05a0f" providerId="LiveId" clId="{55E06C6F-7F2F-4D95-85B8-84E3A2DE8BBA}" dt="2022-09-24T12:25:52.932" v="4824" actId="478"/>
          <ac:picMkLst>
            <pc:docMk/>
            <pc:sldMk cId="3533330904" sldId="285"/>
            <ac:picMk id="4" creationId="{6304AEA6-81BC-FDA4-03F5-3E8FE1EF1391}"/>
          </ac:picMkLst>
        </pc:picChg>
      </pc:sldChg>
      <pc:sldChg chg="addSp delSp modSp add mod">
        <pc:chgData name="Luka Kurnjek" userId="cee245735ca05a0f" providerId="LiveId" clId="{55E06C6F-7F2F-4D95-85B8-84E3A2DE8BBA}" dt="2022-09-24T13:39:31.265" v="6100" actId="207"/>
        <pc:sldMkLst>
          <pc:docMk/>
          <pc:sldMk cId="269591244" sldId="286"/>
        </pc:sldMkLst>
        <pc:spChg chg="mod">
          <ac:chgData name="Luka Kurnjek" userId="cee245735ca05a0f" providerId="LiveId" clId="{55E06C6F-7F2F-4D95-85B8-84E3A2DE8BBA}" dt="2022-09-24T13:04:53.556" v="5495" actId="20577"/>
          <ac:spMkLst>
            <pc:docMk/>
            <pc:sldMk cId="269591244" sldId="286"/>
            <ac:spMk id="2" creationId="{4C4A135A-F763-27E3-41D1-5D15D4454819}"/>
          </ac:spMkLst>
        </pc:spChg>
        <pc:spChg chg="mod">
          <ac:chgData name="Luka Kurnjek" userId="cee245735ca05a0f" providerId="LiveId" clId="{55E06C6F-7F2F-4D95-85B8-84E3A2DE8BBA}" dt="2022-09-24T13:16:36.233" v="5774" actId="20577"/>
          <ac:spMkLst>
            <pc:docMk/>
            <pc:sldMk cId="269591244" sldId="286"/>
            <ac:spMk id="3" creationId="{C8C97BCE-FC5D-A336-DADF-0E221F55C4E2}"/>
          </ac:spMkLst>
        </pc:spChg>
        <pc:spChg chg="add mod">
          <ac:chgData name="Luka Kurnjek" userId="cee245735ca05a0f" providerId="LiveId" clId="{55E06C6F-7F2F-4D95-85B8-84E3A2DE8BBA}" dt="2022-09-24T13:12:50.400" v="5666" actId="1076"/>
          <ac:spMkLst>
            <pc:docMk/>
            <pc:sldMk cId="269591244" sldId="286"/>
            <ac:spMk id="4" creationId="{3E7C84CD-C763-0D9C-7A82-E2A1198967B2}"/>
          </ac:spMkLst>
        </pc:spChg>
        <pc:spChg chg="add mod">
          <ac:chgData name="Luka Kurnjek" userId="cee245735ca05a0f" providerId="LiveId" clId="{55E06C6F-7F2F-4D95-85B8-84E3A2DE8BBA}" dt="2022-09-24T13:39:31.265" v="6100" actId="207"/>
          <ac:spMkLst>
            <pc:docMk/>
            <pc:sldMk cId="269591244" sldId="286"/>
            <ac:spMk id="5" creationId="{3549C68C-487F-F96B-4E09-E3E0AFDF4DC1}"/>
          </ac:spMkLst>
        </pc:spChg>
        <pc:spChg chg="add mod">
          <ac:chgData name="Luka Kurnjek" userId="cee245735ca05a0f" providerId="LiveId" clId="{55E06C6F-7F2F-4D95-85B8-84E3A2DE8BBA}" dt="2022-09-24T13:37:56.714" v="6089" actId="1035"/>
          <ac:spMkLst>
            <pc:docMk/>
            <pc:sldMk cId="269591244" sldId="286"/>
            <ac:spMk id="6" creationId="{E5523B6D-3E33-4C87-C644-55C310EA95D6}"/>
          </ac:spMkLst>
        </pc:spChg>
        <pc:spChg chg="del">
          <ac:chgData name="Luka Kurnjek" userId="cee245735ca05a0f" providerId="LiveId" clId="{55E06C6F-7F2F-4D95-85B8-84E3A2DE8BBA}" dt="2022-09-24T13:04:58.149" v="5496" actId="478"/>
          <ac:spMkLst>
            <pc:docMk/>
            <pc:sldMk cId="269591244" sldId="286"/>
            <ac:spMk id="7" creationId="{BB576F5F-E63D-FE0E-1456-DB20CC9F085C}"/>
          </ac:spMkLst>
        </pc:spChg>
        <pc:picChg chg="add mod">
          <ac:chgData name="Luka Kurnjek" userId="cee245735ca05a0f" providerId="LiveId" clId="{55E06C6F-7F2F-4D95-85B8-84E3A2DE8BBA}" dt="2022-09-24T13:37:55.986" v="6088" actId="14100"/>
          <ac:picMkLst>
            <pc:docMk/>
            <pc:sldMk cId="269591244" sldId="286"/>
            <ac:picMk id="9" creationId="{61BD44E5-C224-46C9-8270-45B5791C7B23}"/>
          </ac:picMkLst>
        </pc:picChg>
        <pc:picChg chg="add mod">
          <ac:chgData name="Luka Kurnjek" userId="cee245735ca05a0f" providerId="LiveId" clId="{55E06C6F-7F2F-4D95-85B8-84E3A2DE8BBA}" dt="2022-09-24T13:38:12.582" v="6094" actId="1076"/>
          <ac:picMkLst>
            <pc:docMk/>
            <pc:sldMk cId="269591244" sldId="286"/>
            <ac:picMk id="11" creationId="{E2776C37-3796-15B0-50E6-47B9A42D494D}"/>
          </ac:picMkLst>
        </pc:picChg>
        <pc:picChg chg="add mod">
          <ac:chgData name="Luka Kurnjek" userId="cee245735ca05a0f" providerId="LiveId" clId="{55E06C6F-7F2F-4D95-85B8-84E3A2DE8BBA}" dt="2022-09-24T13:39:02.086" v="6099" actId="1076"/>
          <ac:picMkLst>
            <pc:docMk/>
            <pc:sldMk cId="269591244" sldId="286"/>
            <ac:picMk id="13" creationId="{3DE39ED1-6443-B793-9834-580F944336D1}"/>
          </ac:picMkLst>
        </pc:picChg>
      </pc:sldChg>
      <pc:sldChg chg="addSp delSp modSp add mod">
        <pc:chgData name="Luka Kurnjek" userId="cee245735ca05a0f" providerId="LiveId" clId="{55E06C6F-7F2F-4D95-85B8-84E3A2DE8BBA}" dt="2022-09-24T13:31:58.182" v="6055" actId="1076"/>
        <pc:sldMkLst>
          <pc:docMk/>
          <pc:sldMk cId="2492691006" sldId="287"/>
        </pc:sldMkLst>
        <pc:spChg chg="mod">
          <ac:chgData name="Luka Kurnjek" userId="cee245735ca05a0f" providerId="LiveId" clId="{55E06C6F-7F2F-4D95-85B8-84E3A2DE8BBA}" dt="2022-09-24T13:25:06.123" v="5923" actId="20577"/>
          <ac:spMkLst>
            <pc:docMk/>
            <pc:sldMk cId="2492691006" sldId="287"/>
            <ac:spMk id="2" creationId="{4C4A135A-F763-27E3-41D1-5D15D4454819}"/>
          </ac:spMkLst>
        </pc:spChg>
        <pc:spChg chg="mod">
          <ac:chgData name="Luka Kurnjek" userId="cee245735ca05a0f" providerId="LiveId" clId="{55E06C6F-7F2F-4D95-85B8-84E3A2DE8BBA}" dt="2022-09-24T13:31:51.262" v="6053" actId="1076"/>
          <ac:spMkLst>
            <pc:docMk/>
            <pc:sldMk cId="2492691006" sldId="287"/>
            <ac:spMk id="3" creationId="{C8C97BCE-FC5D-A336-DADF-0E221F55C4E2}"/>
          </ac:spMkLst>
        </pc:spChg>
        <pc:spChg chg="del">
          <ac:chgData name="Luka Kurnjek" userId="cee245735ca05a0f" providerId="LiveId" clId="{55E06C6F-7F2F-4D95-85B8-84E3A2DE8BBA}" dt="2022-09-24T13:24:41.831" v="5882" actId="478"/>
          <ac:spMkLst>
            <pc:docMk/>
            <pc:sldMk cId="2492691006" sldId="287"/>
            <ac:spMk id="4" creationId="{3E7C84CD-C763-0D9C-7A82-E2A1198967B2}"/>
          </ac:spMkLst>
        </pc:spChg>
        <pc:spChg chg="del">
          <ac:chgData name="Luka Kurnjek" userId="cee245735ca05a0f" providerId="LiveId" clId="{55E06C6F-7F2F-4D95-85B8-84E3A2DE8BBA}" dt="2022-09-24T13:24:41.831" v="5882" actId="478"/>
          <ac:spMkLst>
            <pc:docMk/>
            <pc:sldMk cId="2492691006" sldId="287"/>
            <ac:spMk id="5" creationId="{3549C68C-487F-F96B-4E09-E3E0AFDF4DC1}"/>
          </ac:spMkLst>
        </pc:spChg>
        <pc:spChg chg="del">
          <ac:chgData name="Luka Kurnjek" userId="cee245735ca05a0f" providerId="LiveId" clId="{55E06C6F-7F2F-4D95-85B8-84E3A2DE8BBA}" dt="2022-09-24T13:24:41.831" v="5882" actId="478"/>
          <ac:spMkLst>
            <pc:docMk/>
            <pc:sldMk cId="2492691006" sldId="287"/>
            <ac:spMk id="6" creationId="{E5523B6D-3E33-4C87-C644-55C310EA95D6}"/>
          </ac:spMkLst>
        </pc:spChg>
        <pc:picChg chg="add mod">
          <ac:chgData name="Luka Kurnjek" userId="cee245735ca05a0f" providerId="LiveId" clId="{55E06C6F-7F2F-4D95-85B8-84E3A2DE8BBA}" dt="2022-09-24T13:31:53.375" v="6054" actId="1076"/>
          <ac:picMkLst>
            <pc:docMk/>
            <pc:sldMk cId="2492691006" sldId="287"/>
            <ac:picMk id="8" creationId="{66379F26-2D66-47B0-E131-95A99B0BE450}"/>
          </ac:picMkLst>
        </pc:picChg>
        <pc:picChg chg="add mod">
          <ac:chgData name="Luka Kurnjek" userId="cee245735ca05a0f" providerId="LiveId" clId="{55E06C6F-7F2F-4D95-85B8-84E3A2DE8BBA}" dt="2022-09-24T13:31:58.182" v="6055" actId="1076"/>
          <ac:picMkLst>
            <pc:docMk/>
            <pc:sldMk cId="2492691006" sldId="287"/>
            <ac:picMk id="10" creationId="{183B2853-E836-01BA-9C0D-201423E75423}"/>
          </ac:picMkLst>
        </pc:picChg>
      </pc:sldChg>
      <pc:sldChg chg="addSp delSp modSp add mod ord">
        <pc:chgData name="Luka Kurnjek" userId="cee245735ca05a0f" providerId="LiveId" clId="{55E06C6F-7F2F-4D95-85B8-84E3A2DE8BBA}" dt="2022-09-24T14:36:52.497" v="6771"/>
        <pc:sldMkLst>
          <pc:docMk/>
          <pc:sldMk cId="2693705500" sldId="288"/>
        </pc:sldMkLst>
        <pc:spChg chg="mod">
          <ac:chgData name="Luka Kurnjek" userId="cee245735ca05a0f" providerId="LiveId" clId="{55E06C6F-7F2F-4D95-85B8-84E3A2DE8BBA}" dt="2022-09-24T14:05:09.233" v="6728" actId="1076"/>
          <ac:spMkLst>
            <pc:docMk/>
            <pc:sldMk cId="2693705500" sldId="288"/>
            <ac:spMk id="7" creationId="{06C7808C-46CC-212E-CA37-201D540AD9F1}"/>
          </ac:spMkLst>
        </pc:spChg>
        <pc:spChg chg="del">
          <ac:chgData name="Luka Kurnjek" userId="cee245735ca05a0f" providerId="LiveId" clId="{55E06C6F-7F2F-4D95-85B8-84E3A2DE8BBA}" dt="2022-09-24T14:05:15.001" v="6729" actId="478"/>
          <ac:spMkLst>
            <pc:docMk/>
            <pc:sldMk cId="2693705500" sldId="288"/>
            <ac:spMk id="8" creationId="{C80D3BB4-FC7D-7898-F163-EB9E0EAD4295}"/>
          </ac:spMkLst>
        </pc:spChg>
        <pc:spChg chg="del">
          <ac:chgData name="Luka Kurnjek" userId="cee245735ca05a0f" providerId="LiveId" clId="{55E06C6F-7F2F-4D95-85B8-84E3A2DE8BBA}" dt="2022-09-24T14:05:15.001" v="6729" actId="478"/>
          <ac:spMkLst>
            <pc:docMk/>
            <pc:sldMk cId="2693705500" sldId="288"/>
            <ac:spMk id="10" creationId="{911C7A74-7CE9-5CC8-869E-8D40E6167F3E}"/>
          </ac:spMkLst>
        </pc:spChg>
        <pc:spChg chg="del">
          <ac:chgData name="Luka Kurnjek" userId="cee245735ca05a0f" providerId="LiveId" clId="{55E06C6F-7F2F-4D95-85B8-84E3A2DE8BBA}" dt="2022-09-24T14:05:15.001" v="6729" actId="478"/>
          <ac:spMkLst>
            <pc:docMk/>
            <pc:sldMk cId="2693705500" sldId="288"/>
            <ac:spMk id="12" creationId="{14DD9041-8567-1BB4-E1B5-B8DAC6608C87}"/>
          </ac:spMkLst>
        </pc:spChg>
        <pc:picChg chg="add mod">
          <ac:chgData name="Luka Kurnjek" userId="cee245735ca05a0f" providerId="LiveId" clId="{55E06C6F-7F2F-4D95-85B8-84E3A2DE8BBA}" dt="2022-09-24T14:16:54.696" v="6732" actId="1076"/>
          <ac:picMkLst>
            <pc:docMk/>
            <pc:sldMk cId="2693705500" sldId="288"/>
            <ac:picMk id="3" creationId="{929D57E7-CEB3-2B19-096B-147BE1A783A5}"/>
          </ac:picMkLst>
        </pc:picChg>
      </pc:sldChg>
      <pc:sldChg chg="addSp delSp modSp add mod ord">
        <pc:chgData name="Luka Kurnjek" userId="cee245735ca05a0f" providerId="LiveId" clId="{55E06C6F-7F2F-4D95-85B8-84E3A2DE8BBA}" dt="2022-09-24T14:36:52.497" v="6771"/>
        <pc:sldMkLst>
          <pc:docMk/>
          <pc:sldMk cId="202604649" sldId="289"/>
        </pc:sldMkLst>
        <pc:spChg chg="del">
          <ac:chgData name="Luka Kurnjek" userId="cee245735ca05a0f" providerId="LiveId" clId="{55E06C6F-7F2F-4D95-85B8-84E3A2DE8BBA}" dt="2022-09-24T14:17:07.004" v="6735" actId="478"/>
          <ac:spMkLst>
            <pc:docMk/>
            <pc:sldMk cId="202604649" sldId="289"/>
            <ac:spMk id="7" creationId="{06C7808C-46CC-212E-CA37-201D540AD9F1}"/>
          </ac:spMkLst>
        </pc:spChg>
        <pc:picChg chg="del">
          <ac:chgData name="Luka Kurnjek" userId="cee245735ca05a0f" providerId="LiveId" clId="{55E06C6F-7F2F-4D95-85B8-84E3A2DE8BBA}" dt="2022-09-24T14:17:03.948" v="6734" actId="478"/>
          <ac:picMkLst>
            <pc:docMk/>
            <pc:sldMk cId="202604649" sldId="289"/>
            <ac:picMk id="3" creationId="{929D57E7-CEB3-2B19-096B-147BE1A783A5}"/>
          </ac:picMkLst>
        </pc:picChg>
        <pc:picChg chg="add mod">
          <ac:chgData name="Luka Kurnjek" userId="cee245735ca05a0f" providerId="LiveId" clId="{55E06C6F-7F2F-4D95-85B8-84E3A2DE8BBA}" dt="2022-09-24T14:26:57.060" v="6757" actId="1076"/>
          <ac:picMkLst>
            <pc:docMk/>
            <pc:sldMk cId="202604649" sldId="289"/>
            <ac:picMk id="4" creationId="{C590FF76-F328-E9E3-E706-AE84C054FD3F}"/>
          </ac:picMkLst>
        </pc:picChg>
      </pc:sldChg>
      <pc:sldChg chg="addSp modSp add mod ord">
        <pc:chgData name="Luka Kurnjek" userId="cee245735ca05a0f" providerId="LiveId" clId="{55E06C6F-7F2F-4D95-85B8-84E3A2DE8BBA}" dt="2022-09-24T14:36:52.497" v="6771"/>
        <pc:sldMkLst>
          <pc:docMk/>
          <pc:sldMk cId="1127261218" sldId="290"/>
        </pc:sldMkLst>
        <pc:picChg chg="add mod">
          <ac:chgData name="Luka Kurnjek" userId="cee245735ca05a0f" providerId="LiveId" clId="{55E06C6F-7F2F-4D95-85B8-84E3A2DE8BBA}" dt="2022-09-24T14:27:05.932" v="6759" actId="1076"/>
          <ac:picMkLst>
            <pc:docMk/>
            <pc:sldMk cId="1127261218" sldId="290"/>
            <ac:picMk id="3" creationId="{012141A6-3503-8029-32C4-BA093FD317EF}"/>
          </ac:picMkLst>
        </pc:picChg>
      </pc:sldChg>
      <pc:sldChg chg="addSp modSp add mod ord">
        <pc:chgData name="Luka Kurnjek" userId="cee245735ca05a0f" providerId="LiveId" clId="{55E06C6F-7F2F-4D95-85B8-84E3A2DE8BBA}" dt="2022-09-24T14:36:52.497" v="6771"/>
        <pc:sldMkLst>
          <pc:docMk/>
          <pc:sldMk cId="1173480935" sldId="291"/>
        </pc:sldMkLst>
        <pc:picChg chg="add mod modCrop">
          <ac:chgData name="Luka Kurnjek" userId="cee245735ca05a0f" providerId="LiveId" clId="{55E06C6F-7F2F-4D95-85B8-84E3A2DE8BBA}" dt="2022-09-24T14:30:18.771" v="6762" actId="732"/>
          <ac:picMkLst>
            <pc:docMk/>
            <pc:sldMk cId="1173480935" sldId="291"/>
            <ac:picMk id="3" creationId="{338FF74F-D20D-B8A2-ADFF-30710B19DF86}"/>
          </ac:picMkLst>
        </pc:picChg>
      </pc:sldChg>
      <pc:sldChg chg="addSp modSp add mod ord">
        <pc:chgData name="Luka Kurnjek" userId="cee245735ca05a0f" providerId="LiveId" clId="{55E06C6F-7F2F-4D95-85B8-84E3A2DE8BBA}" dt="2022-09-24T14:36:52.497" v="6771"/>
        <pc:sldMkLst>
          <pc:docMk/>
          <pc:sldMk cId="2408571761" sldId="292"/>
        </pc:sldMkLst>
        <pc:picChg chg="add mod">
          <ac:chgData name="Luka Kurnjek" userId="cee245735ca05a0f" providerId="LiveId" clId="{55E06C6F-7F2F-4D95-85B8-84E3A2DE8BBA}" dt="2022-09-24T14:31:54.459" v="6768" actId="1076"/>
          <ac:picMkLst>
            <pc:docMk/>
            <pc:sldMk cId="2408571761" sldId="292"/>
            <ac:picMk id="3" creationId="{5C9F78C8-2232-EEE6-F0C8-4DC399885C95}"/>
          </ac:picMkLst>
        </pc:picChg>
      </pc:sldChg>
      <pc:sldChg chg="addSp modSp add mod ord">
        <pc:chgData name="Luka Kurnjek" userId="cee245735ca05a0f" providerId="LiveId" clId="{55E06C6F-7F2F-4D95-85B8-84E3A2DE8BBA}" dt="2022-09-24T14:36:52.497" v="6771"/>
        <pc:sldMkLst>
          <pc:docMk/>
          <pc:sldMk cId="3664490682" sldId="293"/>
        </pc:sldMkLst>
        <pc:picChg chg="add mod">
          <ac:chgData name="Luka Kurnjek" userId="cee245735ca05a0f" providerId="LiveId" clId="{55E06C6F-7F2F-4D95-85B8-84E3A2DE8BBA}" dt="2022-09-24T14:27:13.148" v="6761" actId="1076"/>
          <ac:picMkLst>
            <pc:docMk/>
            <pc:sldMk cId="3664490682" sldId="293"/>
            <ac:picMk id="3" creationId="{BB7C09FA-A890-9696-233D-01B0F148A365}"/>
          </ac:picMkLst>
        </pc:picChg>
      </pc:sldChg>
      <pc:sldChg chg="add del">
        <pc:chgData name="Luka Kurnjek" userId="cee245735ca05a0f" providerId="LiveId" clId="{55E06C6F-7F2F-4D95-85B8-84E3A2DE8BBA}" dt="2022-09-24T14:35:48.675" v="6769" actId="2696"/>
        <pc:sldMkLst>
          <pc:docMk/>
          <pc:sldMk cId="2529846418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91D4-8E0C-89B5-8DD6-2A40FB17E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08254-8A0D-C6F0-B3E8-4DB66C303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5A07-61B6-5D12-FD87-91B20E2C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0E63D-7E26-BCA0-7B69-D4760AFB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CAAD-0E66-486C-AEB0-A57906A2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4758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539B-67F0-0938-53F3-BA683A4F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5E289-9FD5-33A7-2F0E-8F16F9965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6F1AE-2C52-B89A-864B-67C59A5E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435A-B8D0-3627-F541-F7E333E7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B2D9-1AF2-9FB9-64C1-7F6CDF60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6983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15918-7FA5-76CC-D16F-5ADDBEDAC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D3341-C7A7-2D2B-5222-289603298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E50C-ECC1-352E-BADD-46272B9C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DBB2D-2E52-A3F9-D9B0-9BB437AD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651A-C27A-DBE9-82F7-467502BA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1036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461D-0E55-AC51-D2E2-907E92B6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AEE2E-2D3B-4122-C24B-DC3A795C6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356C-DDC7-5D02-0E66-C7067CF2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6BAA-2506-BC0D-DD3B-60283338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90C7-17D4-F416-C880-948AEED8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2587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DDBD-5DBC-7632-B5AC-15219B4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4B85-01E7-F11B-09BB-338E51347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7D013-AF4F-03D5-7DDB-68F80A1B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CA0B-D1CB-6CF6-8A11-D24A9ECA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4088-A5DA-8B66-C07E-01EF6C64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3442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5870-BA4E-4EE6-403B-62E5FB6C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C922E-063C-6298-290F-8653887A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EA480-A549-654C-E3DF-76B03A11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0B46F-4E80-0866-78AC-6CA2DE23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9F57A-95FD-A696-1B82-ACC4C0FF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D8FBD-75E4-A95E-1532-8C619D25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5881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96E5-BB72-FA16-5B28-69C1D1CF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910F6-CF6E-3F28-58A0-99E7A40B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0CBA7-BC26-1DFF-6AC3-3EB1FADD7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5DB9A-240D-4D9A-2B8E-99846F15F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74BD6-C658-7214-13C1-3EC335A98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CBB8E1-7CC4-7990-D47F-D8A38309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9A100-BECA-1A67-D955-07895AA0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26FC2-D2E6-426F-1359-A603980F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9664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53A0-01E9-48CD-7DA1-949E4808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5BB5C-D30D-AE2B-4D0A-ECFB0667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96E6E-62BD-82F2-0CBC-53EF6633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911CA-556B-DA76-1F7E-DF9AC6EE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63167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8ACC-0B5E-3B2C-05E1-2796510A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0AC44-1861-83F1-92B5-FEF288BE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98A00-5ADB-A893-B822-4FAD8716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3140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F44-CA14-0BFF-DDA9-1A354E61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77A34-333D-CC18-4B2B-E9D6155C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4A986-956A-8057-9647-6A9996F40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8FE72-08E6-07E8-FAD9-24799846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D2A4E-FAA9-5958-694B-54EE708E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B11B6-1227-4CBC-9DFB-B6EEAFE7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2496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4682-5B49-9435-E373-088F7943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3EE32-6921-B5FB-762D-AA916F3FD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C5769-2AF2-AFC5-EE4B-0DF5A211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34F4E-29E0-7635-AFD8-EDA767CD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5D7FA-1FBA-9708-B64E-2F2AB1E4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18C9-825B-E50F-E794-6D3BD504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5657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2000" t="2000" r="91000" b="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3F47C-3B00-4733-96A5-F079983B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3090-4A37-DDE7-FEB0-B689BFFB9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DE51A-FD13-DCED-3313-879B4232C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EA222-3084-4955-96FF-C459B67B0B6A}" type="datetimeFigureOut">
              <a:rPr lang="en-SI" smtClean="0"/>
              <a:t>25/09/2022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55EB-EFB4-D6BE-2699-A68E8809E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73A5B-EABC-A0AF-FA89-C98884F71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25D7F-AA96-4FE4-85A5-347940DF9EC4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4884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haskell/comments/3cwv5i/haskells_type_system_eliminates_entire_classes_of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nput-output-hk/haskell-cours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cpp-program-for-quicksort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ardanobook.com/" TargetMode="External"/><Relationship Id="rId3" Type="http://schemas.openxmlformats.org/officeDocument/2006/relationships/hyperlink" Target="https://www.youtube.com/channel/UCX9j__vYOJu00iqBrCzecVw/playlists?view=50&amp;sort=dd&amp;shelf_id=2" TargetMode="External"/><Relationship Id="rId7" Type="http://schemas.openxmlformats.org/officeDocument/2006/relationships/hyperlink" Target="https://www.youtube.com/c/IohkIo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s://github.com/input-output-hk/plutus-pioneer-progr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marlowe-finance.io/#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playground.plutus.iohkdev.io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atalaprism.io/#start-journey" TargetMode="External"/><Relationship Id="rId9" Type="http://schemas.openxmlformats.org/officeDocument/2006/relationships/hyperlink" Target="https://github.com/LukaKurnjek/plutus-pioneer-progra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mos/haskell-compani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haskell.org/document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re96UgMk6G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550819-4427-72F6-885D-4BB03080F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3677" y="5792082"/>
            <a:ext cx="3066176" cy="53373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Bauhaus 93" panose="04030905020B02020C02" pitchFamily="82" charset="0"/>
              </a:rPr>
              <a:t>Luka Kurnjek IOG</a:t>
            </a:r>
            <a:endParaRPr lang="en-SI" sz="2800" dirty="0">
              <a:latin typeface="Bauhaus 93" panose="04030905020B02020C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2AA16-6616-B42E-BF5F-868B6A4C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28" y="517713"/>
            <a:ext cx="6227944" cy="2024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C1E0F-807E-902D-5513-57D912D3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64" y="3695867"/>
            <a:ext cx="5283472" cy="154312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A1FCD98-F56F-5166-4948-519A1AD0C3E9}"/>
              </a:ext>
            </a:extLst>
          </p:cNvPr>
          <p:cNvSpPr txBox="1">
            <a:spLocks/>
          </p:cNvSpPr>
          <p:nvPr/>
        </p:nvSpPr>
        <p:spPr>
          <a:xfrm>
            <a:off x="4748169" y="3162133"/>
            <a:ext cx="2695662" cy="5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uhaus 93" panose="04030905020B02020C02" pitchFamily="82" charset="0"/>
              </a:rPr>
              <a:t>Introducing</a:t>
            </a:r>
            <a:endParaRPr lang="en-SI" sz="3600" dirty="0">
              <a:latin typeface="Bauhaus 93" panose="04030905020B02020C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355E14-118C-9482-F3FF-6E47EA9C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984" y="5792082"/>
            <a:ext cx="615757" cy="477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6FDAA9-860F-E9FE-4283-548C6FF0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5" y="50966"/>
            <a:ext cx="1213945" cy="8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2. Purely functional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09113D-1489-6C70-E2A7-2F35D0FB7F7A}"/>
              </a:ext>
            </a:extLst>
          </p:cNvPr>
          <p:cNvSpPr txBox="1">
            <a:spLocks/>
          </p:cNvSpPr>
          <p:nvPr/>
        </p:nvSpPr>
        <p:spPr>
          <a:xfrm>
            <a:off x="1619735" y="1549708"/>
            <a:ext cx="8455598" cy="334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Functional style</a:t>
            </a:r>
          </a:p>
          <a:p>
            <a:pPr marL="0" indent="0">
              <a:buNone/>
            </a:pPr>
            <a:r>
              <a:rPr lang="en-US" sz="2000" dirty="0"/>
              <a:t>Preferably using pure functions and minimizing side effects and mutable data.</a:t>
            </a:r>
          </a:p>
          <a:p>
            <a:pPr lvl="1"/>
            <a:r>
              <a:rPr lang="en-US" sz="1800" i="1" dirty="0"/>
              <a:t>Mutable data: variables and functions can change</a:t>
            </a:r>
          </a:p>
          <a:p>
            <a:pPr lvl="1"/>
            <a:r>
              <a:rPr lang="en-US" sz="1800" i="1" dirty="0"/>
              <a:t>Side effects: data that comes from input, web, randomness …</a:t>
            </a:r>
          </a:p>
          <a:p>
            <a:pPr marL="457200" lvl="1" indent="0">
              <a:buNone/>
            </a:pPr>
            <a:r>
              <a:rPr lang="en-US" sz="1800" i="1" dirty="0"/>
              <a:t>                           -&gt; code gets unpredictable</a:t>
            </a:r>
          </a:p>
          <a:p>
            <a:pPr marL="457200" lvl="1" indent="0">
              <a:buNone/>
            </a:pPr>
            <a:r>
              <a:rPr lang="en-US" sz="1800" i="1" dirty="0"/>
              <a:t>                           real world effects: printing, API calls …</a:t>
            </a:r>
          </a:p>
          <a:p>
            <a:pPr lvl="1"/>
            <a:r>
              <a:rPr lang="en-US" sz="1800" i="1" dirty="0"/>
              <a:t>Pure functions: output depends only on the input</a:t>
            </a:r>
          </a:p>
          <a:p>
            <a:pPr marL="457200" lvl="1" indent="0">
              <a:buNone/>
            </a:pPr>
            <a:r>
              <a:rPr lang="en-US" sz="1800" i="1" dirty="0"/>
              <a:t>                                 -&gt; no side effects</a:t>
            </a:r>
          </a:p>
          <a:p>
            <a:pPr marL="457200" lvl="1" indent="0">
              <a:buNone/>
            </a:pPr>
            <a:r>
              <a:rPr lang="en-US" sz="1800" i="1" dirty="0"/>
              <a:t>                                 -&gt; no usage of global mutable variables</a:t>
            </a:r>
          </a:p>
          <a:p>
            <a:pPr marL="457200" lvl="1" indent="0">
              <a:buNone/>
            </a:pPr>
            <a:r>
              <a:rPr lang="en-US" sz="1800" i="1" dirty="0"/>
              <a:t>                                 -&gt; no impure function calls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898F8-3DF6-FEB7-AEB0-61514C3DFE7A}"/>
              </a:ext>
            </a:extLst>
          </p:cNvPr>
          <p:cNvSpPr txBox="1">
            <a:spLocks/>
          </p:cNvSpPr>
          <p:nvPr/>
        </p:nvSpPr>
        <p:spPr>
          <a:xfrm>
            <a:off x="1619735" y="4894816"/>
            <a:ext cx="8502165" cy="1489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Purely functional style</a:t>
            </a:r>
          </a:p>
          <a:p>
            <a:pPr marL="0" indent="0">
              <a:buNone/>
            </a:pPr>
            <a:r>
              <a:rPr lang="en-US" sz="2000" dirty="0"/>
              <a:t>Impure functions only allowed with a type signature that indicates side effects.</a:t>
            </a:r>
          </a:p>
          <a:p>
            <a:pPr marL="0" indent="0">
              <a:buNone/>
            </a:pPr>
            <a:r>
              <a:rPr lang="en-US" sz="2000" dirty="0"/>
              <a:t>All variables and functions (pure and impure) are immutable by default.</a:t>
            </a:r>
          </a:p>
        </p:txBody>
      </p:sp>
    </p:spTree>
    <p:extLst>
      <p:ext uri="{BB962C8B-B14F-4D97-AF65-F5344CB8AC3E}">
        <p14:creationId xmlns:p14="http://schemas.microsoft.com/office/powerpoint/2010/main" val="166155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Practical implications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8C6B1-5D9B-3C6E-EE80-05C85B565930}"/>
              </a:ext>
            </a:extLst>
          </p:cNvPr>
          <p:cNvSpPr txBox="1">
            <a:spLocks/>
          </p:cNvSpPr>
          <p:nvPr/>
        </p:nvSpPr>
        <p:spPr>
          <a:xfrm>
            <a:off x="1893852" y="1928152"/>
            <a:ext cx="3698381" cy="15476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Pure functions: </a:t>
            </a:r>
          </a:p>
          <a:p>
            <a:r>
              <a:rPr lang="en-US" sz="2000" dirty="0"/>
              <a:t>take in one or more argument</a:t>
            </a:r>
          </a:p>
          <a:p>
            <a:r>
              <a:rPr lang="en-US" sz="2000" dirty="0"/>
              <a:t>always return a value </a:t>
            </a:r>
          </a:p>
          <a:p>
            <a:r>
              <a:rPr lang="en-US" sz="2000" dirty="0"/>
              <a:t>are predictable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FD38C-9D6D-52A6-967C-F2600EE3A95F}"/>
              </a:ext>
            </a:extLst>
          </p:cNvPr>
          <p:cNvSpPr txBox="1"/>
          <p:nvPr/>
        </p:nvSpPr>
        <p:spPr>
          <a:xfrm>
            <a:off x="6184978" y="1928152"/>
            <a:ext cx="42626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checkLocalhost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checkLocalhost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"127.0.0.1"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"It's localhost!"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"No, it's not localhost."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4FC720-1DDB-5F51-72B9-91E7B9ACA055}"/>
              </a:ext>
            </a:extLst>
          </p:cNvPr>
          <p:cNvSpPr txBox="1">
            <a:spLocks/>
          </p:cNvSpPr>
          <p:nvPr/>
        </p:nvSpPr>
        <p:spPr>
          <a:xfrm>
            <a:off x="1589053" y="4147896"/>
            <a:ext cx="7516848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 for-loops. Alternative: Haskell helper functions that work on lists:</a:t>
            </a:r>
          </a:p>
          <a:p>
            <a:r>
              <a:rPr lang="en-US" sz="2000" dirty="0"/>
              <a:t>Lists (data structures): all elements have same type</a:t>
            </a:r>
          </a:p>
          <a:p>
            <a:r>
              <a:rPr lang="en-US" sz="2000" dirty="0"/>
              <a:t>Constructed with cons operator “:”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D4264-0DE2-DF07-B823-72CE9A3B82DC}"/>
              </a:ext>
            </a:extLst>
          </p:cNvPr>
          <p:cNvSpPr txBox="1"/>
          <p:nvPr/>
        </p:nvSpPr>
        <p:spPr>
          <a:xfrm>
            <a:off x="7515710" y="5016744"/>
            <a:ext cx="324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== </a:t>
            </a:r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'!'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9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Practical implications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6F1E3-259E-FF9F-478A-D9543188E55F}"/>
              </a:ext>
            </a:extLst>
          </p:cNvPr>
          <p:cNvSpPr txBox="1"/>
          <p:nvPr/>
        </p:nvSpPr>
        <p:spPr>
          <a:xfrm>
            <a:off x="879370" y="2148621"/>
            <a:ext cx="45181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addNToList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addNToList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 = map (+n)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addNToList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[3,4,5]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05796C-FDC2-2E7C-CE94-CB34E6F0E31B}"/>
              </a:ext>
            </a:extLst>
          </p:cNvPr>
          <p:cNvSpPr txBox="1"/>
          <p:nvPr/>
        </p:nvSpPr>
        <p:spPr>
          <a:xfrm>
            <a:off x="6763082" y="2105561"/>
            <a:ext cx="46125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largerThan5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largerThan5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filter (&gt;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myList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largerThan5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[6,7,8]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B00F4A-B935-6305-01CC-F4C27D999650}"/>
              </a:ext>
            </a:extLst>
          </p:cNvPr>
          <p:cNvSpPr txBox="1">
            <a:spLocks/>
          </p:cNvSpPr>
          <p:nvPr/>
        </p:nvSpPr>
        <p:spPr>
          <a:xfrm>
            <a:off x="3764209" y="1313368"/>
            <a:ext cx="4663582" cy="43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Haskell helper functions that work on lists.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02034-6A4B-993F-AE4D-1B787558EB76}"/>
              </a:ext>
            </a:extLst>
          </p:cNvPr>
          <p:cNvSpPr txBox="1"/>
          <p:nvPr/>
        </p:nvSpPr>
        <p:spPr>
          <a:xfrm>
            <a:off x="879370" y="4138379"/>
            <a:ext cx="46821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foldl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-5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foldl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097D7-EE7A-5BAC-8833-AEF5FDBE68BD}"/>
              </a:ext>
            </a:extLst>
          </p:cNvPr>
          <p:cNvSpPr txBox="1"/>
          <p:nvPr/>
        </p:nvSpPr>
        <p:spPr>
          <a:xfrm>
            <a:off x="6763082" y="4138379"/>
            <a:ext cx="47114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foldr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foldr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foldr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(-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step: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(-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F43C5-764F-E2B5-5DC0-9159CCCC3D32}"/>
              </a:ext>
            </a:extLst>
          </p:cNvPr>
          <p:cNvSpPr txBox="1">
            <a:spLocks/>
          </p:cNvSpPr>
          <p:nvPr/>
        </p:nvSpPr>
        <p:spPr>
          <a:xfrm>
            <a:off x="2388067" y="1487207"/>
            <a:ext cx="7112248" cy="39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Another for-loop alternative: recursion - functions calling them self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78D91-6FEB-A75B-E02C-2622450B3B83}"/>
              </a:ext>
            </a:extLst>
          </p:cNvPr>
          <p:cNvSpPr txBox="1"/>
          <p:nvPr/>
        </p:nvSpPr>
        <p:spPr>
          <a:xfrm>
            <a:off x="786799" y="2425366"/>
            <a:ext cx="53617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multiply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                           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multiply (tail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867B7-2540-6C14-A2F4-A59A215AA2B3}"/>
              </a:ext>
            </a:extLst>
          </p:cNvPr>
          <p:cNvSpPr txBox="1"/>
          <p:nvPr/>
        </p:nvSpPr>
        <p:spPr>
          <a:xfrm>
            <a:off x="6866513" y="2425366"/>
            <a:ext cx="46803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[x] = x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x *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EDA25-5BE4-C73E-D324-746E465E2022}"/>
              </a:ext>
            </a:extLst>
          </p:cNvPr>
          <p:cNvSpPr txBox="1"/>
          <p:nvPr/>
        </p:nvSpPr>
        <p:spPr>
          <a:xfrm>
            <a:off x="1362216" y="5316157"/>
            <a:ext cx="3042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F5CFA29-1596-F2E2-7F19-21F5744E4FCD}"/>
              </a:ext>
            </a:extLst>
          </p:cNvPr>
          <p:cNvSpPr txBox="1">
            <a:spLocks/>
          </p:cNvSpPr>
          <p:nvPr/>
        </p:nvSpPr>
        <p:spPr>
          <a:xfrm>
            <a:off x="1362216" y="4856345"/>
            <a:ext cx="2924612" cy="39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Build-in Haskell functions: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B3BDBD4-7A46-3887-517A-91D8DA30E3BA}"/>
              </a:ext>
            </a:extLst>
          </p:cNvPr>
          <p:cNvSpPr txBox="1">
            <a:spLocks/>
          </p:cNvSpPr>
          <p:nvPr/>
        </p:nvSpPr>
        <p:spPr>
          <a:xfrm>
            <a:off x="6866513" y="3683416"/>
            <a:ext cx="4789940" cy="39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Pattern matching helps with recursion: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E5F24-0BA5-3465-150E-E9A80B8AAE95}"/>
              </a:ext>
            </a:extLst>
          </p:cNvPr>
          <p:cNvSpPr txBox="1"/>
          <p:nvPr/>
        </p:nvSpPr>
        <p:spPr>
          <a:xfrm>
            <a:off x="6866513" y="4080498"/>
            <a:ext cx="32811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myHead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x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B69BD4-B14A-A401-2BE9-02FCEDA0A599}"/>
              </a:ext>
            </a:extLst>
          </p:cNvPr>
          <p:cNvSpPr txBox="1"/>
          <p:nvPr/>
        </p:nvSpPr>
        <p:spPr>
          <a:xfrm>
            <a:off x="6866513" y="4944295"/>
            <a:ext cx="41152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myTail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myTail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myTail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myTail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[2,3]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30CFA0-1B7F-FD75-F5F7-B58A70D3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18824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Practical implications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8B62E-04A8-518D-3E49-3428ACAADAF5}"/>
              </a:ext>
            </a:extLst>
          </p:cNvPr>
          <p:cNvSpPr txBox="1"/>
          <p:nvPr/>
        </p:nvSpPr>
        <p:spPr>
          <a:xfrm>
            <a:off x="786799" y="4163898"/>
            <a:ext cx="396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myProduct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6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7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Lazy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09113D-1489-6C70-E2A7-2F35D0FB7F7A}"/>
              </a:ext>
            </a:extLst>
          </p:cNvPr>
          <p:cNvSpPr txBox="1">
            <a:spLocks/>
          </p:cNvSpPr>
          <p:nvPr/>
        </p:nvSpPr>
        <p:spPr>
          <a:xfrm>
            <a:off x="6915089" y="1674975"/>
            <a:ext cx="3868025" cy="78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NOTE: Some built in functions are strict (opposite to lazy).</a:t>
            </a:r>
            <a:endParaRPr lang="en-SI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E3BAF-4AFF-D6FD-2FD0-5BD943D605A1}"/>
              </a:ext>
            </a:extLst>
          </p:cNvPr>
          <p:cNvSpPr txBox="1"/>
          <p:nvPr/>
        </p:nvSpPr>
        <p:spPr>
          <a:xfrm>
            <a:off x="1360996" y="3364411"/>
            <a:ext cx="41410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y = x * y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main1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var1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var2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"var1: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 show var1)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E9DCE3-06E5-6DF3-EA96-3294FF657A14}"/>
              </a:ext>
            </a:extLst>
          </p:cNvPr>
          <p:cNvSpPr txBox="1">
            <a:spLocks/>
          </p:cNvSpPr>
          <p:nvPr/>
        </p:nvSpPr>
        <p:spPr>
          <a:xfrm>
            <a:off x="1043768" y="1628523"/>
            <a:ext cx="6124663" cy="964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 Haskell functions and variables are lazy: </a:t>
            </a:r>
          </a:p>
          <a:p>
            <a:pPr marL="0" indent="0">
              <a:buNone/>
            </a:pPr>
            <a:r>
              <a:rPr lang="en-US" sz="2000" i="1" dirty="0"/>
              <a:t>They are only evaluated when they are needed.</a:t>
            </a:r>
            <a:endParaRPr lang="en-SI" sz="20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DCDBF-DA36-81BF-3EEA-68F6B169CACE}"/>
              </a:ext>
            </a:extLst>
          </p:cNvPr>
          <p:cNvSpPr txBox="1"/>
          <p:nvPr/>
        </p:nvSpPr>
        <p:spPr>
          <a:xfrm>
            <a:off x="6642100" y="3118190"/>
            <a:ext cx="41410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{-# LANGUAGE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BangPatterns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#-}</a:t>
            </a:r>
            <a:endParaRPr lang="en-US" sz="16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y = x * y</a:t>
            </a:r>
          </a:p>
          <a:p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main2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!var1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!var2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"var1: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 show var1)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8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3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Lazy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E3BAF-4AFF-D6FD-2FD0-5BD943D605A1}"/>
              </a:ext>
            </a:extLst>
          </p:cNvPr>
          <p:cNvSpPr txBox="1"/>
          <p:nvPr/>
        </p:nvSpPr>
        <p:spPr>
          <a:xfrm>
            <a:off x="7317296" y="2504357"/>
            <a:ext cx="41410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y = x * y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main1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var1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var2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"var1: 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++ show var1)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56B6D7-BFAB-87FE-3995-948C8F31AB8C}"/>
              </a:ext>
            </a:extLst>
          </p:cNvPr>
          <p:cNvSpPr txBox="1">
            <a:spLocks/>
          </p:cNvSpPr>
          <p:nvPr/>
        </p:nvSpPr>
        <p:spPr>
          <a:xfrm>
            <a:off x="1388183" y="1990356"/>
            <a:ext cx="6409618" cy="377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Haskell builds so-called </a:t>
            </a:r>
            <a:r>
              <a:rPr lang="en-US" sz="2000" i="1" dirty="0" err="1"/>
              <a:t>thunks</a:t>
            </a:r>
            <a:r>
              <a:rPr lang="en-US" sz="2000" i="1" dirty="0"/>
              <a:t> </a:t>
            </a:r>
            <a:r>
              <a:rPr lang="en-US" sz="2000" dirty="0"/>
              <a:t>(promises)</a:t>
            </a:r>
          </a:p>
          <a:p>
            <a:r>
              <a:rPr lang="en-US" sz="2000" dirty="0"/>
              <a:t>Benefit: code not needed is not computed</a:t>
            </a:r>
          </a:p>
          <a:p>
            <a:r>
              <a:rPr lang="en-US" sz="2000" dirty="0"/>
              <a:t>Downside: </a:t>
            </a:r>
            <a:r>
              <a:rPr lang="en-US" sz="2000" dirty="0" err="1"/>
              <a:t>thunk</a:t>
            </a:r>
            <a:r>
              <a:rPr lang="en-US" sz="2000" dirty="0"/>
              <a:t> space allocation </a:t>
            </a:r>
          </a:p>
          <a:p>
            <a:pPr marL="0" indent="0">
              <a:buNone/>
            </a:pPr>
            <a:r>
              <a:rPr lang="en-US" sz="2000" dirty="0"/>
              <a:t>                        cleaning </a:t>
            </a:r>
            <a:r>
              <a:rPr lang="en-US" sz="2000" dirty="0" err="1"/>
              <a:t>thunk</a:t>
            </a:r>
            <a:r>
              <a:rPr lang="en-US" sz="2000" dirty="0"/>
              <a:t> afterward</a:t>
            </a:r>
          </a:p>
          <a:p>
            <a:r>
              <a:rPr lang="en-US" sz="2000" dirty="0"/>
              <a:t>10 </a:t>
            </a:r>
            <a:r>
              <a:rPr lang="en-US" sz="2000" dirty="0" err="1"/>
              <a:t>thunks</a:t>
            </a:r>
            <a:r>
              <a:rPr lang="en-US" sz="2000" dirty="0"/>
              <a:t> are created:</a:t>
            </a:r>
          </a:p>
          <a:p>
            <a:pPr marL="0" indent="0">
              <a:buNone/>
            </a:pPr>
            <a:r>
              <a:rPr lang="en-US" sz="2000" dirty="0"/>
              <a:t>    1+3: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/>
              <a:t>    1+2:  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2000" dirty="0"/>
              <a:t>    1+2:  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/>
              <a:t>1+ is for the </a:t>
            </a:r>
            <a:r>
              <a:rPr lang="en-US" sz="2000" dirty="0" err="1"/>
              <a:t>thunk</a:t>
            </a:r>
            <a:r>
              <a:rPr lang="en-US" sz="2000" dirty="0"/>
              <a:t> to be identified as a </a:t>
            </a:r>
            <a:r>
              <a:rPr lang="en-US" sz="2000" dirty="0" err="1"/>
              <a:t>thunk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709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Benefits of Haskell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1887458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Much less runtime bugs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3D2F0-D59F-1EC4-D02D-AC38D7E52F20}"/>
              </a:ext>
            </a:extLst>
          </p:cNvPr>
          <p:cNvSpPr txBox="1">
            <a:spLocks/>
          </p:cNvSpPr>
          <p:nvPr/>
        </p:nvSpPr>
        <p:spPr>
          <a:xfrm>
            <a:off x="3470244" y="2928458"/>
            <a:ext cx="5826155" cy="27230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Compiler catches a lot of compile-time errors:</a:t>
            </a:r>
          </a:p>
          <a:p>
            <a:r>
              <a:rPr lang="en-US" sz="2000" dirty="0"/>
              <a:t>Null pointers are impossible</a:t>
            </a:r>
          </a:p>
          <a:p>
            <a:r>
              <a:rPr lang="en-US" sz="2000" dirty="0"/>
              <a:t>"What are the legal values of this parameter?" </a:t>
            </a:r>
          </a:p>
          <a:p>
            <a:pPr marL="0" indent="0">
              <a:buNone/>
            </a:pPr>
            <a:r>
              <a:rPr lang="en-US" sz="2000" dirty="0"/>
              <a:t>      is usually trivial to answer</a:t>
            </a:r>
          </a:p>
          <a:p>
            <a:r>
              <a:rPr lang="en-US" sz="2000" dirty="0"/>
              <a:t>Wrong argument order is likely to cause type errors</a:t>
            </a:r>
          </a:p>
          <a:p>
            <a:r>
              <a:rPr lang="en-US" sz="2000" dirty="0"/>
              <a:t>Wrong argument count will cause type errors</a:t>
            </a:r>
          </a:p>
          <a:p>
            <a:pPr marL="0" indent="0">
              <a:buNone/>
            </a:pPr>
            <a:r>
              <a:rPr lang="en-US" sz="2000" dirty="0"/>
              <a:t>From reddit </a:t>
            </a:r>
            <a:r>
              <a:rPr lang="en-US" sz="2000" dirty="0">
                <a:hlinkClick r:id="rId2"/>
              </a:rPr>
              <a:t>discussion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853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18" y="663515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Much less runtime bugs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2A176-2C97-E0CE-D0BD-C2F3AC795717}"/>
              </a:ext>
            </a:extLst>
          </p:cNvPr>
          <p:cNvSpPr txBox="1"/>
          <p:nvPr/>
        </p:nvSpPr>
        <p:spPr>
          <a:xfrm>
            <a:off x="1306910" y="2688989"/>
            <a:ext cx="43107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Nothing | Just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Nothing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Just x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[1,2,3]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 Int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Just 1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[]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 Int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Nothing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18974-D2A7-2FAE-630A-87DE0ED182FE}"/>
              </a:ext>
            </a:extLst>
          </p:cNvPr>
          <p:cNvSpPr txBox="1"/>
          <p:nvPr/>
        </p:nvSpPr>
        <p:spPr>
          <a:xfrm>
            <a:off x="6255840" y="2688989"/>
            <a:ext cx="54196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Left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Right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Left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"Error: The input 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        list is empty"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Right x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’ [1,2,3]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Either String Int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Right 1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’ []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Either String Int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Left </a:t>
            </a:r>
            <a:r>
              <a:rPr lang="en-SI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Error: The input list is empty</a:t>
            </a:r>
            <a:r>
              <a:rPr lang="en-SI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E57D7A-0E44-E366-2DE9-3747260A5474}"/>
              </a:ext>
            </a:extLst>
          </p:cNvPr>
          <p:cNvSpPr txBox="1">
            <a:spLocks/>
          </p:cNvSpPr>
          <p:nvPr/>
        </p:nvSpPr>
        <p:spPr>
          <a:xfrm>
            <a:off x="3419364" y="6069451"/>
            <a:ext cx="5192395" cy="51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Can you spot the compile error in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’</a:t>
            </a:r>
            <a:r>
              <a:rPr lang="en-US" sz="2000" dirty="0"/>
              <a:t>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D95DFD-F47D-8E43-9984-0A92EF2B9CFD}"/>
              </a:ext>
            </a:extLst>
          </p:cNvPr>
          <p:cNvSpPr txBox="1">
            <a:spLocks/>
          </p:cNvSpPr>
          <p:nvPr/>
        </p:nvSpPr>
        <p:spPr>
          <a:xfrm>
            <a:off x="3335346" y="1496409"/>
            <a:ext cx="5521299" cy="59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Data types for handling errors and missing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3D5C00-3F42-ECD8-88C2-252DA38DADC9}"/>
              </a:ext>
            </a:extLst>
          </p:cNvPr>
          <p:cNvSpPr txBox="1"/>
          <p:nvPr/>
        </p:nvSpPr>
        <p:spPr>
          <a:xfrm>
            <a:off x="4350676" y="2061423"/>
            <a:ext cx="4310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True | False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85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7808C-46CC-212E-CA37-201D540AD9F1}"/>
              </a:ext>
            </a:extLst>
          </p:cNvPr>
          <p:cNvSpPr txBox="1">
            <a:spLocks/>
          </p:cNvSpPr>
          <p:nvPr/>
        </p:nvSpPr>
        <p:spPr>
          <a:xfrm>
            <a:off x="4282807" y="1570210"/>
            <a:ext cx="4052626" cy="461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 bugs because of immutable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8619C-D077-6363-8046-39D141A67799}"/>
              </a:ext>
            </a:extLst>
          </p:cNvPr>
          <p:cNvSpPr txBox="1"/>
          <p:nvPr/>
        </p:nvSpPr>
        <p:spPr>
          <a:xfrm>
            <a:off x="1481665" y="2572250"/>
            <a:ext cx="58885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(items)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(var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items.length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function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return items;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empty = [{}, {}, {}];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data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(empty);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console.log(data[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]())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returns 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console.log(data[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]())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returns 2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console.log(data[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]())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returns 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F20DD5-2F4A-7818-59AB-8D30844083C0}"/>
              </a:ext>
            </a:extLst>
          </p:cNvPr>
          <p:cNvSpPr txBox="1">
            <a:spLocks/>
          </p:cNvSpPr>
          <p:nvPr/>
        </p:nvSpPr>
        <p:spPr>
          <a:xfrm>
            <a:off x="6883066" y="2675466"/>
            <a:ext cx="5127616" cy="2959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var</a:t>
            </a:r>
            <a:r>
              <a:rPr lang="en-US" sz="2000" dirty="0"/>
              <a:t> keyword: global scope!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i</a:t>
            </a:r>
            <a:r>
              <a:rPr lang="en-US" sz="2000" dirty="0"/>
              <a:t>” exists outside the for loop.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i</a:t>
            </a:r>
            <a:r>
              <a:rPr lang="en-US" sz="2000" dirty="0"/>
              <a:t>” gets final value at the end of the loop.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data[1]()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data[2]()          function () {return 2;}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data[3]()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8565-6164-A2D7-D51E-EF65E289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18" y="663515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Much less runtime bugs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8D13C1-FD03-278A-4264-781D879EFB46}"/>
              </a:ext>
            </a:extLst>
          </p:cNvPr>
          <p:cNvCxnSpPr>
            <a:cxnSpLocks/>
          </p:cNvCxnSpPr>
          <p:nvPr/>
        </p:nvCxnSpPr>
        <p:spPr>
          <a:xfrm>
            <a:off x="8199966" y="4770967"/>
            <a:ext cx="685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480B-39F5-C1AE-7E57-38FD12DE21A5}"/>
              </a:ext>
            </a:extLst>
          </p:cNvPr>
          <p:cNvSpPr txBox="1">
            <a:spLocks/>
          </p:cNvSpPr>
          <p:nvPr/>
        </p:nvSpPr>
        <p:spPr>
          <a:xfrm>
            <a:off x="1438007" y="2027753"/>
            <a:ext cx="2016393" cy="461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252575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25720-76F7-7E79-7AA1-4FE5DFF93283}"/>
              </a:ext>
            </a:extLst>
          </p:cNvPr>
          <p:cNvSpPr txBox="1"/>
          <p:nvPr/>
        </p:nvSpPr>
        <p:spPr>
          <a:xfrm>
            <a:off x="1600201" y="740834"/>
            <a:ext cx="73152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deriving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 attacker defender =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 attacker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defender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(lives defender) - (attack attacker)}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defender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player1FirstRound = score player2 player1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player2FirstRound = score player1FirstRound player2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player1SecondRound = score player2FirstRound player1FirstRound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player2SecondRound = score player1SecondRound player2FirstRound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player1ThirdRound = score player2SecondRound player1SecondRound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player2ThirdRound = score player1ThirdRound player2SecondRound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CDF20-0F6E-9E26-D2A8-A5E84EDEB828}"/>
              </a:ext>
            </a:extLst>
          </p:cNvPr>
          <p:cNvSpPr txBox="1"/>
          <p:nvPr/>
        </p:nvSpPr>
        <p:spPr>
          <a:xfrm>
            <a:off x="7590367" y="1793978"/>
            <a:ext cx="38184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Result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rint player1ThirdRound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rint player2ThirdRound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77593-D7B3-F2CA-28B5-942813C2A730}"/>
              </a:ext>
            </a:extLst>
          </p:cNvPr>
          <p:cNvSpPr txBox="1"/>
          <p:nvPr/>
        </p:nvSpPr>
        <p:spPr>
          <a:xfrm>
            <a:off x="8549218" y="698029"/>
            <a:ext cx="188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State control</a:t>
            </a:r>
          </a:p>
        </p:txBody>
      </p:sp>
    </p:spTree>
    <p:extLst>
      <p:ext uri="{BB962C8B-B14F-4D97-AF65-F5344CB8AC3E}">
        <p14:creationId xmlns:p14="http://schemas.microsoft.com/office/powerpoint/2010/main" val="13664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542" y="478173"/>
            <a:ext cx="6122915" cy="93148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About IOG and myself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411"/>
            <a:ext cx="10515600" cy="4587249"/>
          </a:xfrm>
        </p:spPr>
        <p:txBody>
          <a:bodyPr>
            <a:normAutofit/>
          </a:bodyPr>
          <a:lstStyle/>
          <a:p>
            <a:r>
              <a:rPr lang="en-US" sz="2400" dirty="0"/>
              <a:t>Input Output Global - </a:t>
            </a:r>
            <a:r>
              <a:rPr lang="en-US" sz="2400" b="1" dirty="0"/>
              <a:t>iohk.io </a:t>
            </a:r>
            <a:endParaRPr lang="en-US" sz="2400" dirty="0"/>
          </a:p>
          <a:p>
            <a:r>
              <a:rPr lang="en-SI" sz="2400" b="1" dirty="0">
                <a:effectLst/>
              </a:rPr>
              <a:t>~</a:t>
            </a:r>
            <a:r>
              <a:rPr lang="en-US" sz="2400" b="1" dirty="0">
                <a:effectLst/>
              </a:rPr>
              <a:t> </a:t>
            </a:r>
            <a:r>
              <a:rPr lang="en-US" sz="2400" dirty="0"/>
              <a:t>500 people, remote, 57 countries. </a:t>
            </a:r>
          </a:p>
          <a:p>
            <a:r>
              <a:rPr lang="en-US" sz="2400" dirty="0"/>
              <a:t>Blockchain based open-source software (</a:t>
            </a:r>
            <a:r>
              <a:rPr lang="en-US" sz="2400" b="1" dirty="0"/>
              <a:t>cardano.org</a:t>
            </a:r>
            <a:r>
              <a:rPr lang="en-US" sz="2400" dirty="0"/>
              <a:t>).</a:t>
            </a:r>
          </a:p>
          <a:p>
            <a:r>
              <a:rPr lang="en-US" sz="2400" dirty="0"/>
              <a:t>Mostly Haskell for development and testing.</a:t>
            </a:r>
          </a:p>
          <a:p>
            <a:r>
              <a:rPr lang="en-US" sz="2400" dirty="0"/>
              <a:t>Research with universities (159 papers): </a:t>
            </a:r>
          </a:p>
          <a:p>
            <a:pPr marL="0" indent="0">
              <a:buNone/>
            </a:pPr>
            <a:r>
              <a:rPr lang="en-US" sz="2400" dirty="0"/>
              <a:t>   Cryptography, Distributed Systems, Programming Languages, Economics ...</a:t>
            </a:r>
          </a:p>
          <a:p>
            <a:r>
              <a:rPr lang="en-US" sz="2400" dirty="0"/>
              <a:t>I’m in Education team: free tutorials and classes (online and on-site)</a:t>
            </a:r>
          </a:p>
          <a:p>
            <a:r>
              <a:rPr lang="en-US" sz="2400" dirty="0"/>
              <a:t>Currently we’re working on a </a:t>
            </a:r>
            <a:r>
              <a:rPr lang="en-US" sz="2400" dirty="0">
                <a:hlinkClick r:id="rId2"/>
              </a:rPr>
              <a:t>Haskell bootcamp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77695-A2D4-D509-01E8-AF475945C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53" y="5448300"/>
            <a:ext cx="4020607" cy="10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F28C4-8D0A-1BFD-FB51-EB9ACC861ECD}"/>
              </a:ext>
            </a:extLst>
          </p:cNvPr>
          <p:cNvSpPr txBox="1"/>
          <p:nvPr/>
        </p:nvSpPr>
        <p:spPr>
          <a:xfrm>
            <a:off x="7349067" y="1904529"/>
            <a:ext cx="4284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Control state at any time: </a:t>
            </a:r>
          </a:p>
          <a:p>
            <a:r>
              <a:rPr lang="en-US" dirty="0"/>
              <a:t>The last 6 statements can be re-arranged in any order and we will get the same result.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sz="1800" dirty="0"/>
              <a:t>ery practical in concurrent programming.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25720-76F7-7E79-7AA1-4FE5DFF93283}"/>
              </a:ext>
            </a:extLst>
          </p:cNvPr>
          <p:cNvSpPr txBox="1"/>
          <p:nvPr/>
        </p:nvSpPr>
        <p:spPr>
          <a:xfrm>
            <a:off x="1600201" y="740834"/>
            <a:ext cx="73152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deriving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 = Player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attack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 attacker defender =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 attacker &gt;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then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defender {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lives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(lives defender) - (attack attacker)}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defender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player1FirstRound = score player2 player1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player2FirstRound = score player1FirstRound player2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player1SecondRound = score player2FirstRound player1FirstRound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player2SecondRound = score player1SecondRound player2FirstRound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player1ThirdRound = score player2SecondRound player1SecondRound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player2ThirdRound = score player1ThirdRound player2SecondRound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65899-D22B-5759-DDC8-D77C58AC3725}"/>
              </a:ext>
            </a:extLst>
          </p:cNvPr>
          <p:cNvSpPr txBox="1"/>
          <p:nvPr/>
        </p:nvSpPr>
        <p:spPr>
          <a:xfrm>
            <a:off x="8549218" y="698029"/>
            <a:ext cx="188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State control</a:t>
            </a:r>
          </a:p>
        </p:txBody>
      </p:sp>
    </p:spTree>
    <p:extLst>
      <p:ext uri="{BB962C8B-B14F-4D97-AF65-F5344CB8AC3E}">
        <p14:creationId xmlns:p14="http://schemas.microsoft.com/office/powerpoint/2010/main" val="362374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2. Speed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27EFAA-1541-9A31-CEEE-00DF95032B52}"/>
              </a:ext>
            </a:extLst>
          </p:cNvPr>
          <p:cNvSpPr txBox="1">
            <a:spLocks/>
          </p:cNvSpPr>
          <p:nvPr/>
        </p:nvSpPr>
        <p:spPr>
          <a:xfrm>
            <a:off x="2187583" y="1446890"/>
            <a:ext cx="8095182" cy="511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Quicksort implementation in Haskell and the compile time in GHC and C++.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75BA9-F078-8BFE-A718-96560FF4757E}"/>
              </a:ext>
            </a:extLst>
          </p:cNvPr>
          <p:cNvSpPr txBox="1"/>
          <p:nvPr/>
        </p:nvSpPr>
        <p:spPr>
          <a:xfrm>
            <a:off x="1510250" y="2198007"/>
            <a:ext cx="52080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quicksort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quicksort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=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quicksort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p:xs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(quicksort lesser) ++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[p] ++ (quicksort greater)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lesser  = filter (&lt; p)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greater = filter (&gt;= p)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 =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$ quicksort list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3B70-2BC1-5867-EE96-4ED0F9E3F8A7}"/>
              </a:ext>
            </a:extLst>
          </p:cNvPr>
          <p:cNvSpPr txBox="1"/>
          <p:nvPr/>
        </p:nvSpPr>
        <p:spPr>
          <a:xfrm>
            <a:off x="7581900" y="2198007"/>
            <a:ext cx="38142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 time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test.hs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  0.849s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 time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runhaskell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qs.hs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  0.309s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 time (g++ qs.cpp)</a:t>
            </a:r>
          </a:p>
          <a:p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  0.335s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8883D6-4D04-A9E4-78F7-A6C0F6546BBD}"/>
              </a:ext>
            </a:extLst>
          </p:cNvPr>
          <p:cNvSpPr txBox="1">
            <a:spLocks/>
          </p:cNvSpPr>
          <p:nvPr/>
        </p:nvSpPr>
        <p:spPr>
          <a:xfrm>
            <a:off x="3061767" y="5503669"/>
            <a:ext cx="6427249" cy="834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C++ code of quicksort algorithm (much longer) 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https://www.geeksforgeeks.org/cpp-program-for-quicksort/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34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629091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27EFAA-1541-9A31-CEEE-00DF95032B52}"/>
              </a:ext>
            </a:extLst>
          </p:cNvPr>
          <p:cNvSpPr txBox="1">
            <a:spLocks/>
          </p:cNvSpPr>
          <p:nvPr/>
        </p:nvSpPr>
        <p:spPr>
          <a:xfrm>
            <a:off x="4054484" y="1839188"/>
            <a:ext cx="4217449" cy="511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Elegant:  </a:t>
            </a:r>
            <a:r>
              <a:rPr lang="en-US" sz="2000" dirty="0"/>
              <a:t>shorter and clearer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039F7-596D-0ECC-B044-3EE6B36F67E0}"/>
              </a:ext>
            </a:extLst>
          </p:cNvPr>
          <p:cNvSpPr txBox="1"/>
          <p:nvPr/>
        </p:nvSpPr>
        <p:spPr>
          <a:xfrm>
            <a:off x="2998014" y="3429000"/>
            <a:ext cx="6096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primeNums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,n+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primeNums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% p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primeNums.append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primeNums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DF3743-3774-269A-8FF0-E8E240ACBF0E}"/>
              </a:ext>
            </a:extLst>
          </p:cNvPr>
          <p:cNvSpPr txBox="1">
            <a:spLocks/>
          </p:cNvSpPr>
          <p:nvPr/>
        </p:nvSpPr>
        <p:spPr>
          <a:xfrm>
            <a:off x="2998014" y="2797692"/>
            <a:ext cx="1857463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Python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569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629091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27EFAA-1541-9A31-CEEE-00DF95032B52}"/>
              </a:ext>
            </a:extLst>
          </p:cNvPr>
          <p:cNvSpPr txBox="1">
            <a:spLocks/>
          </p:cNvSpPr>
          <p:nvPr/>
        </p:nvSpPr>
        <p:spPr>
          <a:xfrm>
            <a:off x="4092584" y="2054394"/>
            <a:ext cx="4217449" cy="511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Elegant:  </a:t>
            </a:r>
            <a:r>
              <a:rPr lang="en-US" sz="2000" dirty="0"/>
              <a:t>shorter and clearer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A65DD-587C-2B91-75FF-25EE9213D791}"/>
              </a:ext>
            </a:extLst>
          </p:cNvPr>
          <p:cNvSpPr txBox="1"/>
          <p:nvPr/>
        </p:nvSpPr>
        <p:spPr>
          <a:xfrm>
            <a:off x="2917620" y="3544582"/>
            <a:ext cx="7568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primes n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..n]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p:xs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filterPrime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[x | x &lt;-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x `mod` p /=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7D43C6-9C2D-BCB9-CC7F-50953D2B682A}"/>
              </a:ext>
            </a:extLst>
          </p:cNvPr>
          <p:cNvSpPr txBox="1">
            <a:spLocks/>
          </p:cNvSpPr>
          <p:nvPr/>
        </p:nvSpPr>
        <p:spPr>
          <a:xfrm>
            <a:off x="2891656" y="3062852"/>
            <a:ext cx="1857463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Haskell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942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7808C-46CC-212E-CA37-201D540AD9F1}"/>
              </a:ext>
            </a:extLst>
          </p:cNvPr>
          <p:cNvSpPr txBox="1">
            <a:spLocks/>
          </p:cNvSpPr>
          <p:nvPr/>
        </p:nvSpPr>
        <p:spPr>
          <a:xfrm>
            <a:off x="3731705" y="2306875"/>
            <a:ext cx="4607964" cy="42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Partial application </a:t>
            </a:r>
            <a:r>
              <a:rPr lang="en-US" sz="2000" dirty="0"/>
              <a:t>– but be aware of bugs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94667C-8529-6E27-4BA3-447A9990024C}"/>
              </a:ext>
            </a:extLst>
          </p:cNvPr>
          <p:cNvSpPr txBox="1">
            <a:spLocks/>
          </p:cNvSpPr>
          <p:nvPr/>
        </p:nvSpPr>
        <p:spPr>
          <a:xfrm>
            <a:off x="3461296" y="1673755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C480E-6BF3-4D47-FE99-4E661BD4ED11}"/>
              </a:ext>
            </a:extLst>
          </p:cNvPr>
          <p:cNvSpPr txBox="1"/>
          <p:nvPr/>
        </p:nvSpPr>
        <p:spPr>
          <a:xfrm>
            <a:off x="2314585" y="3234767"/>
            <a:ext cx="33951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y = x * y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multWith5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multWith5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 (multWith5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10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431F1-0DCB-B483-DF9C-8E3AEB6963C8}"/>
              </a:ext>
            </a:extLst>
          </p:cNvPr>
          <p:cNvSpPr txBox="1"/>
          <p:nvPr/>
        </p:nvSpPr>
        <p:spPr>
          <a:xfrm>
            <a:off x="6460070" y="3480988"/>
            <a:ext cx="5148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\x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y z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 x * y * z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var1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var2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multWith5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var1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$ multWith5 var2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error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C39C0-11B2-3B26-3FF2-0901DEE2F763}"/>
              </a:ext>
            </a:extLst>
          </p:cNvPr>
          <p:cNvSpPr txBox="1"/>
          <p:nvPr/>
        </p:nvSpPr>
        <p:spPr>
          <a:xfrm>
            <a:off x="6460070" y="2956055"/>
            <a:ext cx="2048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Lambda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508DE-3D44-91EC-C037-F7D661B5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629091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01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626640-A8C8-CC4F-E282-7B7FDF280684}"/>
              </a:ext>
            </a:extLst>
          </p:cNvPr>
          <p:cNvSpPr txBox="1"/>
          <p:nvPr/>
        </p:nvSpPr>
        <p:spPr>
          <a:xfrm>
            <a:off x="1159932" y="2867115"/>
            <a:ext cx="440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Pattern matching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1A014-E2AE-3627-DF7F-AE29456BB588}"/>
              </a:ext>
            </a:extLst>
          </p:cNvPr>
          <p:cNvSpPr txBox="1"/>
          <p:nvPr/>
        </p:nvSpPr>
        <p:spPr>
          <a:xfrm>
            <a:off x="1159932" y="3466237"/>
            <a:ext cx="4804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"First birthday!"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"You're an adult!"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 a fair country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you can retire."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age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 special"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752F1-780B-9152-EB3B-2C2EC0D8CD38}"/>
              </a:ext>
            </a:extLst>
          </p:cNvPr>
          <p:cNvSpPr txBox="1"/>
          <p:nvPr/>
        </p:nvSpPr>
        <p:spPr>
          <a:xfrm>
            <a:off x="6341533" y="2867115"/>
            <a:ext cx="440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Order matters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9565E-F335-0C1F-AEE8-EE405873A61C}"/>
              </a:ext>
            </a:extLst>
          </p:cNvPr>
          <p:cNvSpPr txBox="1"/>
          <p:nvPr/>
        </p:nvSpPr>
        <p:spPr>
          <a:xfrm>
            <a:off x="6341533" y="3434099"/>
            <a:ext cx="4804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age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 special"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"First birthday!"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"You're an adult!"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specialBirthday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 a fair country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               you can retire."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F65F6-7299-5C14-A2FB-CD608AF555B9}"/>
              </a:ext>
            </a:extLst>
          </p:cNvPr>
          <p:cNvSpPr txBox="1"/>
          <p:nvPr/>
        </p:nvSpPr>
        <p:spPr>
          <a:xfrm>
            <a:off x="6341532" y="5123482"/>
            <a:ext cx="4576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Returns “Nothing special” for every value.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D69176-CAA5-4799-3203-AAF18A8FAD9D}"/>
              </a:ext>
            </a:extLst>
          </p:cNvPr>
          <p:cNvSpPr txBox="1">
            <a:spLocks/>
          </p:cNvSpPr>
          <p:nvPr/>
        </p:nvSpPr>
        <p:spPr>
          <a:xfrm>
            <a:off x="3461296" y="1673755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Features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F4B62C-6141-8D31-D56F-CA5206B8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629091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7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7808C-46CC-212E-CA37-201D540AD9F1}"/>
              </a:ext>
            </a:extLst>
          </p:cNvPr>
          <p:cNvSpPr txBox="1">
            <a:spLocks/>
          </p:cNvSpPr>
          <p:nvPr/>
        </p:nvSpPr>
        <p:spPr>
          <a:xfrm>
            <a:off x="1988616" y="2593996"/>
            <a:ext cx="4107384" cy="42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Sum types and parameterized types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75398BB-C204-D90E-2DA3-D65E2CC1056F}"/>
              </a:ext>
            </a:extLst>
          </p:cNvPr>
          <p:cNvSpPr txBox="1">
            <a:spLocks/>
          </p:cNvSpPr>
          <p:nvPr/>
        </p:nvSpPr>
        <p:spPr>
          <a:xfrm>
            <a:off x="7683695" y="3105337"/>
            <a:ext cx="3526366" cy="1733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Sum types: </a:t>
            </a:r>
          </a:p>
          <a:p>
            <a:pPr marL="0" indent="0">
              <a:buNone/>
            </a:pPr>
            <a:r>
              <a:rPr lang="en-US" sz="2000" dirty="0"/>
              <a:t>combined with logical OR </a:t>
            </a:r>
          </a:p>
          <a:p>
            <a:pPr marL="0" indent="0">
              <a:buNone/>
            </a:pPr>
            <a:r>
              <a:rPr lang="en-US" sz="2000" b="1" dirty="0"/>
              <a:t>Product types: </a:t>
            </a:r>
          </a:p>
          <a:p>
            <a:pPr marL="0" indent="0">
              <a:buNone/>
            </a:pPr>
            <a:r>
              <a:rPr lang="en-US" sz="2000" dirty="0"/>
              <a:t>combined with logical 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0A7DC-0BBA-3EBB-33AC-BEE7775840E7}"/>
              </a:ext>
            </a:extLst>
          </p:cNvPr>
          <p:cNvSpPr txBox="1"/>
          <p:nvPr/>
        </p:nvSpPr>
        <p:spPr>
          <a:xfrm>
            <a:off x="1988616" y="3320004"/>
            <a:ext cx="51307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True | False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Apple | Kiwi | Mango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Nothing | Just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Left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Right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Apple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Kiwi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Mango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fruitPrices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fruitPrices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[Apple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Kiwi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59E9-21A9-9CAC-A60D-35C0B6FE7E4B}"/>
              </a:ext>
            </a:extLst>
          </p:cNvPr>
          <p:cNvSpPr txBox="1">
            <a:spLocks/>
          </p:cNvSpPr>
          <p:nvPr/>
        </p:nvSpPr>
        <p:spPr>
          <a:xfrm>
            <a:off x="3461296" y="1673755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Features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D187C3-3238-8C3C-1FAB-AAB948127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629091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6CF11-E49C-371E-C794-45980CC39EEC}"/>
              </a:ext>
            </a:extLst>
          </p:cNvPr>
          <p:cNvSpPr txBox="1"/>
          <p:nvPr/>
        </p:nvSpPr>
        <p:spPr>
          <a:xfrm>
            <a:off x="7683695" y="5000569"/>
            <a:ext cx="39708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FruitPair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Pair Fruit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pair1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FruitPair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air1 = Pair Apple Kiwi</a:t>
            </a:r>
          </a:p>
        </p:txBody>
      </p:sp>
    </p:spTree>
    <p:extLst>
      <p:ext uri="{BB962C8B-B14F-4D97-AF65-F5344CB8AC3E}">
        <p14:creationId xmlns:p14="http://schemas.microsoft.com/office/powerpoint/2010/main" val="245139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622F11-32E5-D6B1-DCEA-CE1FA73FD938}"/>
              </a:ext>
            </a:extLst>
          </p:cNvPr>
          <p:cNvSpPr txBox="1"/>
          <p:nvPr/>
        </p:nvSpPr>
        <p:spPr>
          <a:xfrm>
            <a:off x="3395132" y="2232887"/>
            <a:ext cx="621030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Empty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{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yearPublished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| Empty'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StoreItem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Food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Fruit'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 Book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tem1, item2, item3 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StoreItem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item1 = Food (Apple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item2 = Book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{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yearPublished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1997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7.99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"J. K. Rowling"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item3 = Book (Empty'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 data available"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85291A-D358-29B4-F1C7-3CFED86137EF}"/>
              </a:ext>
            </a:extLst>
          </p:cNvPr>
          <p:cNvSpPr txBox="1">
            <a:spLocks/>
          </p:cNvSpPr>
          <p:nvPr/>
        </p:nvSpPr>
        <p:spPr>
          <a:xfrm>
            <a:off x="3597809" y="1335089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Features: Record syntax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C1AE0A-ADD3-3575-A618-AB81707CA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421" y="561357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0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6C8FC5-228D-B70E-E371-7BBFACEE89E4}"/>
              </a:ext>
            </a:extLst>
          </p:cNvPr>
          <p:cNvSpPr txBox="1"/>
          <p:nvPr/>
        </p:nvSpPr>
        <p:spPr>
          <a:xfrm>
            <a:off x="2169387" y="2308642"/>
            <a:ext cx="35602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Int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Bounded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and some more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(+)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(-)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(*)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negate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signum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fromInteger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013BC-8912-2575-779F-4AE38185ED41}"/>
              </a:ext>
            </a:extLst>
          </p:cNvPr>
          <p:cNvSpPr txBox="1"/>
          <p:nvPr/>
        </p:nvSpPr>
        <p:spPr>
          <a:xfrm>
            <a:off x="6597454" y="2308642"/>
            <a:ext cx="402166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Show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showsPrec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Bounded 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Bounded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minBound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maxBound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var + 1 == 2 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show var ==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maxBound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9223372036854775807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7496A48-B16B-9A72-CC2A-8F069700AC49}"/>
              </a:ext>
            </a:extLst>
          </p:cNvPr>
          <p:cNvSpPr txBox="1">
            <a:spLocks/>
          </p:cNvSpPr>
          <p:nvPr/>
        </p:nvSpPr>
        <p:spPr>
          <a:xfrm>
            <a:off x="3597809" y="1335089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Features: </a:t>
            </a:r>
            <a:r>
              <a:rPr lang="en-US" sz="2400" b="1" dirty="0"/>
              <a:t>Type classes</a:t>
            </a:r>
          </a:p>
          <a:p>
            <a:pPr marL="0" indent="0" algn="ctr">
              <a:buNone/>
            </a:pPr>
            <a:endParaRPr 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E74CD0-4F18-D87B-9925-E3752DF7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421" y="561357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21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CB00AB-A122-3757-5963-14FEE088AA0B}"/>
              </a:ext>
            </a:extLst>
          </p:cNvPr>
          <p:cNvSpPr txBox="1">
            <a:spLocks/>
          </p:cNvSpPr>
          <p:nvPr/>
        </p:nvSpPr>
        <p:spPr>
          <a:xfrm>
            <a:off x="3597809" y="1335089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Features: </a:t>
            </a:r>
            <a:r>
              <a:rPr lang="en-US" sz="2400" b="1" dirty="0"/>
              <a:t>Type </a:t>
            </a:r>
            <a:r>
              <a:rPr lang="en-US" sz="2400" b="1" dirty="0" err="1"/>
              <a:t>classe</a:t>
            </a: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124036-1F27-1BAC-99E5-46FDAA4F2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421" y="561357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52DE6-EFC6-A9B9-1FAD-A1A28751BB62}"/>
              </a:ext>
            </a:extLst>
          </p:cNvPr>
          <p:cNvSpPr txBox="1"/>
          <p:nvPr/>
        </p:nvSpPr>
        <p:spPr>
          <a:xfrm>
            <a:off x="1397000" y="2722144"/>
            <a:ext cx="45339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x y = x + y 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Zero | One | Two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deriving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var1 = One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var2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var2 = Two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A92AF-EB77-B351-6BA5-9A7F568BDAA4}"/>
              </a:ext>
            </a:extLst>
          </p:cNvPr>
          <p:cNvSpPr txBox="1"/>
          <p:nvPr/>
        </p:nvSpPr>
        <p:spPr>
          <a:xfrm>
            <a:off x="6519332" y="2700977"/>
            <a:ext cx="48175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var1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var2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Zero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n1 n2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n1)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fromEnum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n2))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`rem`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var1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Two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var1 var2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Zero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39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Haskell bootcamp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B7CC1-448E-2C3F-C00E-9FE80133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2409238"/>
            <a:ext cx="4783808" cy="37207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8D00FB-C1C6-14BC-5A2E-1148C3645149}"/>
              </a:ext>
            </a:extLst>
          </p:cNvPr>
          <p:cNvCxnSpPr>
            <a:cxnSpLocks/>
          </p:cNvCxnSpPr>
          <p:nvPr/>
        </p:nvCxnSpPr>
        <p:spPr>
          <a:xfrm>
            <a:off x="1286934" y="1862667"/>
            <a:ext cx="0" cy="57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36B19C-B25D-0DB4-2FA5-543573904F5E}"/>
              </a:ext>
            </a:extLst>
          </p:cNvPr>
          <p:cNvSpPr txBox="1"/>
          <p:nvPr/>
        </p:nvSpPr>
        <p:spPr>
          <a:xfrm>
            <a:off x="715434" y="1424186"/>
            <a:ext cx="255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Branches:</a:t>
            </a:r>
            <a:r>
              <a:rPr lang="en-US" i="1" dirty="0"/>
              <a:t>  solutions</a:t>
            </a:r>
            <a:r>
              <a:rPr lang="en-US" dirty="0"/>
              <a:t>  </a:t>
            </a:r>
            <a:r>
              <a:rPr lang="en-US" i="1" dirty="0"/>
              <a:t>dev</a:t>
            </a:r>
            <a:endParaRPr lang="en-SI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6F397F-CA49-C8B8-B2CB-0BA739722959}"/>
              </a:ext>
            </a:extLst>
          </p:cNvPr>
          <p:cNvCxnSpPr>
            <a:cxnSpLocks/>
          </p:cNvCxnSpPr>
          <p:nvPr/>
        </p:nvCxnSpPr>
        <p:spPr>
          <a:xfrm flipH="1">
            <a:off x="1731434" y="2228850"/>
            <a:ext cx="2091266" cy="2986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05C9BF-2182-93E7-3DE3-EFA0618B98CC}"/>
              </a:ext>
            </a:extLst>
          </p:cNvPr>
          <p:cNvSpPr txBox="1"/>
          <p:nvPr/>
        </p:nvSpPr>
        <p:spPr>
          <a:xfrm>
            <a:off x="6961718" y="1721409"/>
            <a:ext cx="186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lesson</a:t>
            </a:r>
            <a:endParaRPr lang="en-SI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78CD21-F4E3-B311-4471-832770DB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72" y="2506140"/>
            <a:ext cx="4575094" cy="362383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D2ADDA-28E4-2C69-85D8-1C9FD57F38DE}"/>
              </a:ext>
            </a:extLst>
          </p:cNvPr>
          <p:cNvCxnSpPr>
            <a:cxnSpLocks/>
          </p:cNvCxnSpPr>
          <p:nvPr/>
        </p:nvCxnSpPr>
        <p:spPr>
          <a:xfrm>
            <a:off x="8390467" y="2137007"/>
            <a:ext cx="0" cy="42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069D66-217A-27AD-E689-124C3071570C}"/>
              </a:ext>
            </a:extLst>
          </p:cNvPr>
          <p:cNvCxnSpPr>
            <a:cxnSpLocks/>
          </p:cNvCxnSpPr>
          <p:nvPr/>
        </p:nvCxnSpPr>
        <p:spPr>
          <a:xfrm>
            <a:off x="9364134" y="2137007"/>
            <a:ext cx="0" cy="427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DEBF2F-19CB-3A02-2C70-0BBC4C89B58B}"/>
              </a:ext>
            </a:extLst>
          </p:cNvPr>
          <p:cNvSpPr txBox="1"/>
          <p:nvPr/>
        </p:nvSpPr>
        <p:spPr>
          <a:xfrm>
            <a:off x="3355977" y="1830401"/>
            <a:ext cx="134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Lesson files</a:t>
            </a:r>
            <a:endParaRPr lang="en-SI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E04F9-BC0C-511D-697A-6AEFF857C3A9}"/>
              </a:ext>
            </a:extLst>
          </p:cNvPr>
          <p:cNvSpPr txBox="1"/>
          <p:nvPr/>
        </p:nvSpPr>
        <p:spPr>
          <a:xfrm>
            <a:off x="8879418" y="1721409"/>
            <a:ext cx="114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Lectures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418843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1C7A74-7CE9-5CC8-869E-8D40E6167F3E}"/>
              </a:ext>
            </a:extLst>
          </p:cNvPr>
          <p:cNvSpPr txBox="1"/>
          <p:nvPr/>
        </p:nvSpPr>
        <p:spPr>
          <a:xfrm>
            <a:off x="7315201" y="3107478"/>
            <a:ext cx="381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bind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return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a == Just 1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return (x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(a &gt;&gt;=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 Just 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327C0-D2E1-441A-824B-2978BF8ADE88}"/>
              </a:ext>
            </a:extLst>
          </p:cNvPr>
          <p:cNvSpPr txBox="1"/>
          <p:nvPr/>
        </p:nvSpPr>
        <p:spPr>
          <a:xfrm>
            <a:off x="1536699" y="2573208"/>
            <a:ext cx="49995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Monad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Applicative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Monad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(&gt;&gt;=)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(&gt;&gt;)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= return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"Haskell"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Maybe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string == Just </a:t>
            </a:r>
            <a:r>
              <a:rPr lang="en-SI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Haskell</a:t>
            </a:r>
            <a:r>
              <a:rPr lang="en-SI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actions = print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"Learning"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print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"Haskell"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7C2F-6F4F-3593-6987-6E880A5A418C}"/>
              </a:ext>
            </a:extLst>
          </p:cNvPr>
          <p:cNvSpPr txBox="1">
            <a:spLocks/>
          </p:cNvSpPr>
          <p:nvPr/>
        </p:nvSpPr>
        <p:spPr>
          <a:xfrm>
            <a:off x="3635908" y="1524984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Features: </a:t>
            </a:r>
            <a:r>
              <a:rPr lang="en-US" sz="2400" b="1" dirty="0"/>
              <a:t>Monad type class</a:t>
            </a:r>
          </a:p>
          <a:p>
            <a:pPr marL="0" indent="0" algn="ctr">
              <a:buNone/>
            </a:pPr>
            <a:endParaRPr lang="en-US" sz="24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34FC13-4623-1ED5-E747-DF9C663C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421" y="561357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02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0D3BB4-FC7D-7898-F163-EB9E0EAD4295}"/>
              </a:ext>
            </a:extLst>
          </p:cNvPr>
          <p:cNvSpPr txBox="1"/>
          <p:nvPr/>
        </p:nvSpPr>
        <p:spPr>
          <a:xfrm>
            <a:off x="2137833" y="2696739"/>
            <a:ext cx="30014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io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ioExample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number:"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string &lt;-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getLine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read string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add1 x = x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(add1 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D9041-8567-1BB4-E1B5-B8DAC6608C87}"/>
              </a:ext>
            </a:extLst>
          </p:cNvPr>
          <p:cNvSpPr txBox="1"/>
          <p:nvPr/>
        </p:nvSpPr>
        <p:spPr>
          <a:xfrm>
            <a:off x="2137832" y="4761425"/>
            <a:ext cx="19177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Ghci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io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Example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number:"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B4CCD-D949-EAD1-A523-0F9938D254A1}"/>
              </a:ext>
            </a:extLst>
          </p:cNvPr>
          <p:cNvSpPr txBox="1"/>
          <p:nvPr/>
        </p:nvSpPr>
        <p:spPr>
          <a:xfrm>
            <a:off x="6553200" y="2696739"/>
            <a:ext cx="402166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io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SI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io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=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print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number:"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&gt;&gt;=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(\string -&gt;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return ((\n -&gt;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(\add1 -&gt;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(add1 n)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) (\x -&gt; x +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 (read string)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 &gt;&gt;=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E021-D245-78C9-86CF-FDEC98470A8E}"/>
              </a:ext>
            </a:extLst>
          </p:cNvPr>
          <p:cNvSpPr txBox="1">
            <a:spLocks/>
          </p:cNvSpPr>
          <p:nvPr/>
        </p:nvSpPr>
        <p:spPr>
          <a:xfrm>
            <a:off x="3635908" y="1524984"/>
            <a:ext cx="5148782" cy="596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Features: </a:t>
            </a:r>
            <a:r>
              <a:rPr lang="en-US" sz="2400" b="1" dirty="0"/>
              <a:t>Monad type class</a:t>
            </a:r>
          </a:p>
          <a:p>
            <a:pPr marL="0" indent="0" algn="ctr">
              <a:buNone/>
            </a:pPr>
            <a:endParaRPr lang="en-US" sz="24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2CDCD7-FD87-414B-534B-125E048D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421" y="561357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3. Elegant with features</a:t>
            </a:r>
            <a:endParaRPr lang="en-SI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8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43016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4. Property testing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09113D-1489-6C70-E2A7-2F35D0FB7F7A}"/>
              </a:ext>
            </a:extLst>
          </p:cNvPr>
          <p:cNvSpPr txBox="1">
            <a:spLocks/>
          </p:cNvSpPr>
          <p:nvPr/>
        </p:nvSpPr>
        <p:spPr>
          <a:xfrm>
            <a:off x="6564267" y="1439451"/>
            <a:ext cx="5111267" cy="96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QuickCheck</a:t>
            </a:r>
            <a:r>
              <a:rPr lang="en-US" sz="2000" dirty="0"/>
              <a:t> library introduce property testing.</a:t>
            </a:r>
          </a:p>
          <a:p>
            <a:pPr marL="0" indent="0">
              <a:buNone/>
            </a:pPr>
            <a:r>
              <a:rPr lang="en-US" sz="2000" dirty="0"/>
              <a:t>Generates input data for property tests.</a:t>
            </a:r>
            <a:endParaRPr lang="en-SI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33414-0917-AC49-ACC8-4C462F358566}"/>
              </a:ext>
            </a:extLst>
          </p:cNvPr>
          <p:cNvSpPr txBox="1"/>
          <p:nvPr/>
        </p:nvSpPr>
        <p:spPr>
          <a:xfrm>
            <a:off x="1716132" y="1638418"/>
            <a:ext cx="83549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Data.List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Test.QuickCheck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quicksort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-&gt;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prop_perserveLength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 = length list == length (quicksort list)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prop_actuallySorted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 = quicksort list == quicksort (quicksort list)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prop_actuallySorted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list = quicksort list == sort list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 =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quickCheckWith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stdArgs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maxSuccess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prop_perserveLength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quickCheckWith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stdArgs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maxSuccess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prop_actuallySorted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quickCheckWith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stdArgs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maxSuccess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prop_actuallySorted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OK, passed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tests. 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Failed! Falsifiable (after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tests and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shrinks):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example of list that failed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520119"/>
            <a:ext cx="6701756" cy="511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5. </a:t>
            </a:r>
            <a:r>
              <a:rPr lang="en-US" b="1" dirty="0" err="1">
                <a:latin typeface="Bookman Old Style" panose="02050604050505020204" pitchFamily="18" charset="0"/>
              </a:rPr>
              <a:t>Hoogle</a:t>
            </a:r>
            <a:r>
              <a:rPr lang="en-US" b="1" dirty="0">
                <a:latin typeface="Bookman Old Style" panose="02050604050505020204" pitchFamily="18" charset="0"/>
              </a:rPr>
              <a:t> and </a:t>
            </a:r>
            <a:r>
              <a:rPr lang="en-US" b="1" dirty="0" err="1">
                <a:latin typeface="Bookman Old Style" panose="02050604050505020204" pitchFamily="18" charset="0"/>
              </a:rPr>
              <a:t>Hackage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09113D-1489-6C70-E2A7-2F35D0FB7F7A}"/>
              </a:ext>
            </a:extLst>
          </p:cNvPr>
          <p:cNvSpPr txBox="1">
            <a:spLocks/>
          </p:cNvSpPr>
          <p:nvPr/>
        </p:nvSpPr>
        <p:spPr>
          <a:xfrm>
            <a:off x="713802" y="1367484"/>
            <a:ext cx="5627731" cy="2459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hoogle.haskell.org: </a:t>
            </a:r>
          </a:p>
          <a:p>
            <a:r>
              <a:rPr lang="en-US" sz="2400" dirty="0"/>
              <a:t>Haskell API search engine</a:t>
            </a:r>
          </a:p>
          <a:p>
            <a:r>
              <a:rPr lang="en-US" sz="2400" dirty="0"/>
              <a:t>allows to search Haskell libraries </a:t>
            </a:r>
          </a:p>
          <a:p>
            <a:r>
              <a:rPr lang="en-US" sz="2400" dirty="0"/>
              <a:t>function name or type signature</a:t>
            </a:r>
          </a:p>
          <a:p>
            <a:r>
              <a:rPr lang="en-US" sz="2400" dirty="0"/>
              <a:t>redirects to </a:t>
            </a:r>
            <a:r>
              <a:rPr lang="en-US" sz="2400" dirty="0" err="1"/>
              <a:t>Hackage</a:t>
            </a:r>
            <a:r>
              <a:rPr lang="en-US" sz="2400" dirty="0"/>
              <a:t> </a:t>
            </a:r>
            <a:endParaRPr lang="en-SI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11B4038-921A-ED11-0800-2CD1188A3EA4}"/>
              </a:ext>
            </a:extLst>
          </p:cNvPr>
          <p:cNvSpPr txBox="1">
            <a:spLocks/>
          </p:cNvSpPr>
          <p:nvPr/>
        </p:nvSpPr>
        <p:spPr>
          <a:xfrm>
            <a:off x="6267935" y="1367484"/>
            <a:ext cx="5627731" cy="2459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hackage.haskell.org: </a:t>
            </a:r>
          </a:p>
          <a:p>
            <a:r>
              <a:rPr lang="en-US" sz="2400" dirty="0"/>
              <a:t>central Haskell repository</a:t>
            </a:r>
          </a:p>
          <a:p>
            <a:r>
              <a:rPr lang="en-SI" sz="2400" dirty="0"/>
              <a:t>15</a:t>
            </a:r>
            <a:r>
              <a:rPr lang="en-US" sz="2400" dirty="0"/>
              <a:t>.</a:t>
            </a:r>
            <a:r>
              <a:rPr lang="en-SI" sz="2400" dirty="0"/>
              <a:t>586 </a:t>
            </a:r>
            <a:r>
              <a:rPr lang="en-US" sz="2400" dirty="0"/>
              <a:t>packages (bundles of functions)</a:t>
            </a:r>
          </a:p>
          <a:p>
            <a:r>
              <a:rPr lang="en-US" sz="2400" dirty="0"/>
              <a:t>hierarchical structure</a:t>
            </a:r>
          </a:p>
          <a:p>
            <a:r>
              <a:rPr lang="en-US" sz="2400" dirty="0"/>
              <a:t>description of functions</a:t>
            </a:r>
            <a:endParaRPr lang="en-SI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09244-B584-33EF-A8FE-42C35EE4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2" y="3749607"/>
            <a:ext cx="4781796" cy="263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77284-C794-171B-1B5A-4469E4D8B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03" y="3782420"/>
            <a:ext cx="4559534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IOG software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A5FF2-BDB3-9370-E5AF-2ACA4234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28" y="1787324"/>
            <a:ext cx="2010154" cy="235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753B17-3563-B3D9-BB6D-004FD0BE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91" y="1787324"/>
            <a:ext cx="2594102" cy="2357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E8CA0-0017-5D7F-0D2D-67C67BAF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01" y="2029181"/>
            <a:ext cx="3886400" cy="1873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7F7FA-6FED-1B08-2538-1126EDBF90A1}"/>
              </a:ext>
            </a:extLst>
          </p:cNvPr>
          <p:cNvSpPr txBox="1"/>
          <p:nvPr/>
        </p:nvSpPr>
        <p:spPr>
          <a:xfrm>
            <a:off x="815471" y="4472001"/>
            <a:ext cx="25484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Cardanos</a:t>
            </a:r>
            <a:r>
              <a:rPr lang="en-US" sz="2000" dirty="0"/>
              <a:t> native smart </a:t>
            </a:r>
          </a:p>
          <a:p>
            <a:pPr algn="ctr"/>
            <a:r>
              <a:rPr lang="en-US" sz="2000" dirty="0"/>
              <a:t>contract language</a:t>
            </a:r>
            <a:endParaRPr lang="en-SI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95452-40D8-E4C4-79FC-3A3E51951CCB}"/>
              </a:ext>
            </a:extLst>
          </p:cNvPr>
          <p:cNvSpPr txBox="1"/>
          <p:nvPr/>
        </p:nvSpPr>
        <p:spPr>
          <a:xfrm>
            <a:off x="4184505" y="4472001"/>
            <a:ext cx="32600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DSL language for writing </a:t>
            </a:r>
          </a:p>
          <a:p>
            <a:pPr algn="ctr"/>
            <a:r>
              <a:rPr lang="en-US" sz="2000" dirty="0"/>
              <a:t>and executing </a:t>
            </a:r>
          </a:p>
          <a:p>
            <a:pPr algn="ctr"/>
            <a:r>
              <a:rPr lang="en-US" sz="2000" dirty="0"/>
              <a:t>financial contracts </a:t>
            </a:r>
            <a:endParaRPr lang="en-SI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561EA-C24D-95A3-EB81-3421E40665B1}"/>
              </a:ext>
            </a:extLst>
          </p:cNvPr>
          <p:cNvSpPr txBox="1"/>
          <p:nvPr/>
        </p:nvSpPr>
        <p:spPr>
          <a:xfrm>
            <a:off x="8343901" y="4472001"/>
            <a:ext cx="299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Self-sovereign identity (SSI) platform for verifiable data and digital identity</a:t>
            </a:r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3731052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Plutus smart contracts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3DF0F-E04B-90C3-0027-6B40F23ED433}"/>
              </a:ext>
            </a:extLst>
          </p:cNvPr>
          <p:cNvSpPr txBox="1"/>
          <p:nvPr/>
        </p:nvSpPr>
        <p:spPr>
          <a:xfrm>
            <a:off x="723900" y="1415916"/>
            <a:ext cx="1093893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VestingDatum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VestingDatum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beneficiary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PaymentPubKeyHash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deadline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POSIXTime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deriving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PlutusTx.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unstableMakeIsData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''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VestingDatum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{-# INLINABLE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mkValidator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#-}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mkValidator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VestingDatum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() -&gt;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ScriptContext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mkValidator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traceIfFalse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"beneficiary's signature missing"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signedByBeneficiary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traceIfFalse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"deadline not reached"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deadlineReached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TxInfo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info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scriptContextTxInfo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signedByBeneficiary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signedByBeneficiary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txSignedBy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info $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unPaymentPubKeyHash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$ beneficiary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deadlineReached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deadlineReached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contains (from $ deadline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$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txInfoValidRange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2209111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Why use Haskell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97BCE-FC5D-A336-DADF-0E221F55C4E2}"/>
              </a:ext>
            </a:extLst>
          </p:cNvPr>
          <p:cNvSpPr txBox="1"/>
          <p:nvPr/>
        </p:nvSpPr>
        <p:spPr>
          <a:xfrm>
            <a:off x="867833" y="1627200"/>
            <a:ext cx="8885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IOG Aim: </a:t>
            </a:r>
            <a:r>
              <a:rPr lang="en-US" sz="2000" dirty="0"/>
              <a:t>Provide access to financial services for 3 billion people that have none.</a:t>
            </a:r>
          </a:p>
          <a:p>
            <a:r>
              <a:rPr lang="en-US" sz="2000" b="1" dirty="0"/>
              <a:t>Path: </a:t>
            </a:r>
            <a:r>
              <a:rPr lang="en-US" sz="2000" dirty="0"/>
              <a:t>Provide them digital identity so they can apply for micro-credits.</a:t>
            </a:r>
          </a:p>
          <a:p>
            <a:r>
              <a:rPr lang="en-US" sz="2000" b="1" dirty="0"/>
              <a:t>Technology:  </a:t>
            </a:r>
            <a:r>
              <a:rPr lang="en-US" sz="2000" dirty="0"/>
              <a:t>Blockchain based money and smart contracts for providing funding.</a:t>
            </a:r>
            <a:endParaRPr lang="en-SI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76F5F-E63D-FE0E-1456-DB20CC9F085C}"/>
              </a:ext>
            </a:extLst>
          </p:cNvPr>
          <p:cNvSpPr txBox="1"/>
          <p:nvPr/>
        </p:nvSpPr>
        <p:spPr>
          <a:xfrm>
            <a:off x="867833" y="2839135"/>
            <a:ext cx="8551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Charles Hoskinson</a:t>
            </a:r>
            <a:r>
              <a:rPr lang="en-US" sz="2000" dirty="0"/>
              <a:t>          </a:t>
            </a:r>
            <a:r>
              <a:rPr lang="en-US" sz="2000" i="1" dirty="0"/>
              <a:t>If you are building something for everyone </a:t>
            </a:r>
          </a:p>
          <a:p>
            <a:r>
              <a:rPr lang="en-US" sz="2000" b="1" dirty="0"/>
              <a:t>IOG CEO</a:t>
            </a:r>
            <a:r>
              <a:rPr lang="en-US" sz="2000" b="1" i="1" dirty="0"/>
              <a:t>                            </a:t>
            </a:r>
            <a:r>
              <a:rPr lang="en-US" sz="2000" i="1" dirty="0"/>
              <a:t>and you are building it to last, build it well.</a:t>
            </a:r>
            <a:endParaRPr lang="en-SI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849A8-8193-53A9-8AA6-1E6405C4EF4E}"/>
              </a:ext>
            </a:extLst>
          </p:cNvPr>
          <p:cNvSpPr txBox="1"/>
          <p:nvPr/>
        </p:nvSpPr>
        <p:spPr>
          <a:xfrm>
            <a:off x="867832" y="3785626"/>
            <a:ext cx="100287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Haskell</a:t>
            </a:r>
            <a:r>
              <a:rPr lang="en-US" sz="2000" dirty="0"/>
              <a:t> can give you high assurance code. Bugs are still possible but are fewer. </a:t>
            </a:r>
          </a:p>
          <a:p>
            <a:r>
              <a:rPr lang="en-US" sz="2000" dirty="0"/>
              <a:t>Most famous smart contract language is </a:t>
            </a:r>
            <a:r>
              <a:rPr lang="en-US" sz="2000" b="1" dirty="0"/>
              <a:t>Solidity</a:t>
            </a:r>
            <a:r>
              <a:rPr lang="en-US" sz="2000" dirty="0"/>
              <a:t> developed by </a:t>
            </a:r>
            <a:r>
              <a:rPr lang="en-US" sz="2000" b="1" dirty="0"/>
              <a:t>Ethereum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In July 2016 the fundraising project </a:t>
            </a:r>
            <a:r>
              <a:rPr lang="en-US" sz="2000" b="1" dirty="0"/>
              <a:t>The DAO </a:t>
            </a:r>
            <a:r>
              <a:rPr lang="en-US" sz="2000" dirty="0"/>
              <a:t>build on </a:t>
            </a:r>
            <a:r>
              <a:rPr lang="en-US" sz="2000" b="1" dirty="0"/>
              <a:t>Ethereum</a:t>
            </a:r>
            <a:r>
              <a:rPr lang="en-US" sz="2000" dirty="0"/>
              <a:t> raised </a:t>
            </a:r>
            <a:r>
              <a:rPr lang="en-US" sz="2000" b="1" dirty="0">
                <a:effectLst/>
              </a:rPr>
              <a:t>$150 million</a:t>
            </a:r>
            <a:r>
              <a:rPr lang="en-US" sz="2000" dirty="0">
                <a:effectLst/>
              </a:rPr>
              <a:t>.</a:t>
            </a:r>
          </a:p>
          <a:p>
            <a:r>
              <a:rPr lang="en-US" sz="2000" dirty="0"/>
              <a:t>Due to several bugs the contract was hacked and around </a:t>
            </a:r>
            <a:r>
              <a:rPr lang="en-US" sz="2000" b="1" dirty="0"/>
              <a:t>$50 million </a:t>
            </a:r>
            <a:r>
              <a:rPr lang="en-US" sz="2000" dirty="0"/>
              <a:t>was drained.</a:t>
            </a:r>
          </a:p>
          <a:p>
            <a:endParaRPr lang="en-US" sz="2000" dirty="0"/>
          </a:p>
          <a:p>
            <a:r>
              <a:rPr lang="en-US" sz="2000" dirty="0"/>
              <a:t>The project got canceled and an </a:t>
            </a:r>
            <a:r>
              <a:rPr lang="en-US" sz="2000" b="1" dirty="0" err="1"/>
              <a:t>Etherum</a:t>
            </a:r>
            <a:r>
              <a:rPr lang="en-US" sz="2000" b="1" dirty="0"/>
              <a:t> </a:t>
            </a:r>
            <a:r>
              <a:rPr lang="en-US" sz="2000" b="1" dirty="0" err="1"/>
              <a:t>hardfork</a:t>
            </a:r>
            <a:r>
              <a:rPr lang="en-US" sz="2000" b="1" dirty="0"/>
              <a:t> </a:t>
            </a:r>
            <a:r>
              <a:rPr lang="en-US" sz="2000" dirty="0"/>
              <a:t>happened that produced </a:t>
            </a:r>
            <a:r>
              <a:rPr lang="en-US" sz="2000" b="1" dirty="0"/>
              <a:t>Ethereum classic</a:t>
            </a:r>
            <a:r>
              <a:rPr lang="en-US" sz="2000" dirty="0"/>
              <a:t>.</a:t>
            </a:r>
            <a:endParaRPr lang="en-SI" sz="2000" dirty="0"/>
          </a:p>
        </p:txBody>
      </p:sp>
    </p:spTree>
    <p:extLst>
      <p:ext uri="{BB962C8B-B14F-4D97-AF65-F5344CB8AC3E}">
        <p14:creationId xmlns:p14="http://schemas.microsoft.com/office/powerpoint/2010/main" val="3533330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IOG Education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97BCE-FC5D-A336-DADF-0E221F55C4E2}"/>
              </a:ext>
            </a:extLst>
          </p:cNvPr>
          <p:cNvSpPr txBox="1"/>
          <p:nvPr/>
        </p:nvSpPr>
        <p:spPr>
          <a:xfrm>
            <a:off x="1151467" y="1580632"/>
            <a:ext cx="40851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Video lectures with code:</a:t>
            </a:r>
          </a:p>
          <a:p>
            <a:r>
              <a:rPr lang="en-US" sz="2000" b="1" dirty="0">
                <a:hlinkClick r:id="rId2"/>
              </a:rPr>
              <a:t>Plutus Pioneer Program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github</a:t>
            </a:r>
            <a:r>
              <a:rPr lang="en-US" sz="2000" dirty="0"/>
              <a:t>)</a:t>
            </a:r>
          </a:p>
          <a:p>
            <a:r>
              <a:rPr lang="en-US" sz="2000" b="1" dirty="0">
                <a:hlinkClick r:id="rId3"/>
              </a:rPr>
              <a:t>Marlowe Pioneer Program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youtube</a:t>
            </a:r>
            <a:r>
              <a:rPr lang="en-US" sz="2000" dirty="0"/>
              <a:t>)</a:t>
            </a:r>
          </a:p>
          <a:p>
            <a:r>
              <a:rPr lang="en-US" sz="2000" b="1" dirty="0">
                <a:hlinkClick r:id="rId4"/>
              </a:rPr>
              <a:t>Atala Pioneer Program</a:t>
            </a:r>
            <a:r>
              <a:rPr lang="en-US" sz="2000" b="1" dirty="0"/>
              <a:t> </a:t>
            </a:r>
            <a:r>
              <a:rPr lang="en-US" sz="2000" dirty="0"/>
              <a:t>(webpage)</a:t>
            </a:r>
          </a:p>
          <a:p>
            <a:endParaRPr lang="en-SI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C84CD-C763-0D9C-7A82-E2A1198967B2}"/>
              </a:ext>
            </a:extLst>
          </p:cNvPr>
          <p:cNvSpPr txBox="1"/>
          <p:nvPr/>
        </p:nvSpPr>
        <p:spPr>
          <a:xfrm>
            <a:off x="6197601" y="1580632"/>
            <a:ext cx="3683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Playgrounds:</a:t>
            </a:r>
          </a:p>
          <a:p>
            <a:r>
              <a:rPr lang="en-US" sz="2000" b="1" dirty="0">
                <a:hlinkClick r:id="rId5"/>
              </a:rPr>
              <a:t>Plutus playground</a:t>
            </a:r>
            <a:endParaRPr lang="en-US" sz="2000" b="1" dirty="0"/>
          </a:p>
          <a:p>
            <a:r>
              <a:rPr lang="en-US" sz="2000" b="1" dirty="0">
                <a:hlinkClick r:id="rId6"/>
              </a:rPr>
              <a:t>Marlowe playground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9C68C-487F-F96B-4E09-E3E0AFDF4DC1}"/>
              </a:ext>
            </a:extLst>
          </p:cNvPr>
          <p:cNvSpPr txBox="1"/>
          <p:nvPr/>
        </p:nvSpPr>
        <p:spPr>
          <a:xfrm>
            <a:off x="1151467" y="3261267"/>
            <a:ext cx="3683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Lectures from IOG:</a:t>
            </a:r>
          </a:p>
          <a:p>
            <a:r>
              <a:rPr lang="en-US" sz="2000" b="1" dirty="0">
                <a:hlinkClick r:id="rId3"/>
              </a:rPr>
              <a:t>IOG Academy channel </a:t>
            </a:r>
            <a:endParaRPr lang="en-US" sz="2000" b="1" dirty="0"/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Input Output channel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23B6D-3E33-4C87-C644-55C310EA95D6}"/>
              </a:ext>
            </a:extLst>
          </p:cNvPr>
          <p:cNvSpPr txBox="1"/>
          <p:nvPr/>
        </p:nvSpPr>
        <p:spPr>
          <a:xfrm>
            <a:off x="1151467" y="4576114"/>
            <a:ext cx="3683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Books:</a:t>
            </a:r>
          </a:p>
          <a:p>
            <a:r>
              <a:rPr lang="en-US" sz="2000" b="1" dirty="0" err="1">
                <a:hlinkClick r:id="rId8"/>
              </a:rPr>
              <a:t>Cardano</a:t>
            </a:r>
            <a:r>
              <a:rPr lang="en-US" sz="2000" b="1" dirty="0">
                <a:hlinkClick r:id="rId8"/>
              </a:rPr>
              <a:t> for the masses </a:t>
            </a:r>
            <a:r>
              <a:rPr lang="en-US" sz="2000" b="1" dirty="0"/>
              <a:t>($)</a:t>
            </a:r>
          </a:p>
          <a:p>
            <a:r>
              <a:rPr lang="en-US" sz="2000" b="1" dirty="0">
                <a:hlinkClick r:id="rId9"/>
              </a:rPr>
              <a:t>Plutus – Learning a smart contract language</a:t>
            </a:r>
            <a:endParaRPr lang="en-US" sz="2000" b="1" dirty="0"/>
          </a:p>
          <a:p>
            <a:r>
              <a:rPr lang="en-US" sz="2000" b="1" dirty="0"/>
              <a:t>Mastering </a:t>
            </a:r>
            <a:r>
              <a:rPr lang="en-US" sz="2000" b="1" dirty="0" err="1"/>
              <a:t>Cardano</a:t>
            </a:r>
            <a:r>
              <a:rPr lang="en-US" sz="2000" b="1" dirty="0"/>
              <a:t> ($)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D44E5-C224-46C9-8270-45B5791C7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1868" y="2941506"/>
            <a:ext cx="4878243" cy="3421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76C37-3796-15B0-50E6-47B9A42D4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733" y="3557060"/>
            <a:ext cx="1792786" cy="670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E39ED1-6443-B793-9834-580F94433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3953" y="5277368"/>
            <a:ext cx="1369566" cy="7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1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Bookman Old Style" panose="02050604050505020204" pitchFamily="18" charset="0"/>
              </a:rPr>
              <a:t>Cardano</a:t>
            </a:r>
            <a:r>
              <a:rPr lang="en-US" sz="4000" b="1" dirty="0">
                <a:latin typeface="Bookman Old Style" panose="02050604050505020204" pitchFamily="18" charset="0"/>
              </a:rPr>
              <a:t> Projects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97BCE-FC5D-A336-DADF-0E221F55C4E2}"/>
              </a:ext>
            </a:extLst>
          </p:cNvPr>
          <p:cNvSpPr txBox="1"/>
          <p:nvPr/>
        </p:nvSpPr>
        <p:spPr>
          <a:xfrm>
            <a:off x="674039" y="1620917"/>
            <a:ext cx="40174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Climate Neutral </a:t>
            </a:r>
            <a:r>
              <a:rPr lang="en-US" sz="2000" b="1" dirty="0" err="1"/>
              <a:t>Cardano</a:t>
            </a:r>
            <a:r>
              <a:rPr lang="en-US" sz="2000" b="1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alliance of </a:t>
            </a:r>
            <a:r>
              <a:rPr lang="en-US" sz="2000" dirty="0" err="1"/>
              <a:t>Cardano</a:t>
            </a:r>
            <a:r>
              <a:rPr lang="en-US" sz="2000" dirty="0"/>
              <a:t> stake pools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100% renewable energy for operating stake pool servers.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Supports environmental friendly</a:t>
            </a:r>
          </a:p>
          <a:p>
            <a:r>
              <a:rPr lang="en-US" sz="2000" dirty="0"/>
              <a:t>      projects and initiatives</a:t>
            </a:r>
          </a:p>
          <a:p>
            <a:endParaRPr lang="en-SI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9F26-2D66-47B0-E131-95A99B0B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07" y="4147564"/>
            <a:ext cx="3563527" cy="132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B2853-E836-01BA-9C0D-201423E7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96" y="1673336"/>
            <a:ext cx="6347165" cy="41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30393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Companies using Haskell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4AEA6-81BC-FDA4-03F5-3E8FE1EF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08" y="1371259"/>
            <a:ext cx="8572784" cy="5249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736FC-55E8-44C2-57E3-7188C85B8293}"/>
              </a:ext>
            </a:extLst>
          </p:cNvPr>
          <p:cNvSpPr txBox="1"/>
          <p:nvPr/>
        </p:nvSpPr>
        <p:spPr>
          <a:xfrm>
            <a:off x="9000066" y="4346844"/>
            <a:ext cx="286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Haskell in industry:</a:t>
            </a:r>
          </a:p>
          <a:p>
            <a:r>
              <a:rPr lang="en-US" sz="1800" dirty="0">
                <a:hlinkClick r:id="rId3"/>
              </a:rPr>
              <a:t>https://github.com/erkmos/haskell-companies</a:t>
            </a:r>
            <a:endParaRPr lang="en-US" sz="1800" dirty="0"/>
          </a:p>
          <a:p>
            <a:endParaRPr lang="en-US" dirty="0"/>
          </a:p>
          <a:p>
            <a:r>
              <a:rPr lang="en-US" sz="1800" dirty="0"/>
              <a:t>175 companies</a:t>
            </a:r>
          </a:p>
        </p:txBody>
      </p:sp>
    </p:spTree>
    <p:extLst>
      <p:ext uri="{BB962C8B-B14F-4D97-AF65-F5344CB8AC3E}">
        <p14:creationId xmlns:p14="http://schemas.microsoft.com/office/powerpoint/2010/main" val="155946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Haskell resources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3E7D9C-0A40-E36F-B822-D81689A60840}"/>
              </a:ext>
            </a:extLst>
          </p:cNvPr>
          <p:cNvSpPr txBox="1">
            <a:spLocks/>
          </p:cNvSpPr>
          <p:nvPr/>
        </p:nvSpPr>
        <p:spPr>
          <a:xfrm>
            <a:off x="1004711" y="1755715"/>
            <a:ext cx="4253089" cy="538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2"/>
              </a:rPr>
              <a:t>www.haskell.org/documentation/</a:t>
            </a:r>
            <a:r>
              <a:rPr lang="en-US" sz="2400" dirty="0"/>
              <a:t>  </a:t>
            </a:r>
          </a:p>
          <a:p>
            <a:endParaRPr lang="en-US" sz="2400" dirty="0"/>
          </a:p>
          <a:p>
            <a:endParaRPr lang="en-SI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31682-1E33-62D8-3471-37703FB0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04" y="2429530"/>
            <a:ext cx="6648792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93813"/>
            <a:ext cx="7002886" cy="931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What do programmers say that use Haskell?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33D2F0-D59F-1EC4-D02D-AC38D7E52F20}"/>
              </a:ext>
            </a:extLst>
          </p:cNvPr>
          <p:cNvSpPr txBox="1">
            <a:spLocks/>
          </p:cNvSpPr>
          <p:nvPr/>
        </p:nvSpPr>
        <p:spPr>
          <a:xfrm>
            <a:off x="917896" y="1895913"/>
            <a:ext cx="10080304" cy="443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My colleague: </a:t>
            </a:r>
            <a:r>
              <a:rPr lang="en-US" sz="2400" i="1" dirty="0"/>
              <a:t>When learning Haskell it was as learning to walk again.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Programmers from successful companies: </a:t>
            </a:r>
            <a:r>
              <a:rPr lang="en-US" sz="2400" i="1" dirty="0"/>
              <a:t>When programming in Haskell you program as if you were on autopilot. Runtime bugs that happen in production phase are much less common than in imperative languages.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Haskell creators: </a:t>
            </a:r>
            <a:r>
              <a:rPr lang="en-US" sz="2400" i="1" dirty="0"/>
              <a:t>The answer to John Backus Turing award lecture question: “Can programming be liberated from the von Neumann style?”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Me personally: </a:t>
            </a:r>
            <a:r>
              <a:rPr lang="en-US" sz="2400" i="1" dirty="0"/>
              <a:t>Haskell is the holly grail of programming languages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690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C7808C-46CC-212E-CA37-201D540AD9F1}"/>
              </a:ext>
            </a:extLst>
          </p:cNvPr>
          <p:cNvSpPr txBox="1">
            <a:spLocks/>
          </p:cNvSpPr>
          <p:nvPr/>
        </p:nvSpPr>
        <p:spPr>
          <a:xfrm>
            <a:off x="4363246" y="491640"/>
            <a:ext cx="3465508" cy="507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A casual Haskell conversation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D57E7-CEB3-2B19-096B-147BE1A7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74" y="1106348"/>
            <a:ext cx="7802052" cy="53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5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0FF76-F328-E9E3-E706-AE84C054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28" y="656167"/>
            <a:ext cx="8690344" cy="5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FF74F-D20D-B8A2-ADFF-30710B19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"/>
          <a:stretch/>
        </p:blipFill>
        <p:spPr>
          <a:xfrm>
            <a:off x="1765299" y="626718"/>
            <a:ext cx="8692727" cy="58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80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141A6-3503-8029-32C4-BA093FD3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94" y="586055"/>
            <a:ext cx="8802543" cy="5857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6239C-B16D-59B7-1D59-AF863D4B603B}"/>
              </a:ext>
            </a:extLst>
          </p:cNvPr>
          <p:cNvSpPr txBox="1"/>
          <p:nvPr/>
        </p:nvSpPr>
        <p:spPr>
          <a:xfrm>
            <a:off x="732367" y="4140200"/>
            <a:ext cx="2230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Oasis albums: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Definetly</a:t>
            </a:r>
            <a:r>
              <a:rPr lang="en-US" dirty="0"/>
              <a:t> Maybe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Morning Glory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127261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C09FA-A890-9696-233D-01B0F148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33" y="625915"/>
            <a:ext cx="8876533" cy="59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90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F78C8-2232-EEE6-F0C8-4DC39988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95" y="608766"/>
            <a:ext cx="9078610" cy="60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1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2497516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Thanks!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B288E-C86A-CFAB-931B-9623D4F9B88C}"/>
              </a:ext>
            </a:extLst>
          </p:cNvPr>
          <p:cNvSpPr txBox="1">
            <a:spLocks/>
          </p:cNvSpPr>
          <p:nvPr/>
        </p:nvSpPr>
        <p:spPr>
          <a:xfrm>
            <a:off x="7531100" y="5339115"/>
            <a:ext cx="3151386" cy="53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Bauhaus 93" panose="04030905020B02020C02" pitchFamily="82" charset="0"/>
              </a:rPr>
              <a:t>Luka Kurnjek IOG</a:t>
            </a:r>
            <a:endParaRPr lang="en-SI" dirty="0">
              <a:latin typeface="Bauhaus 93" panose="04030905020B02020C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4D94E-AD07-0D82-594E-6516E7B0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51" y="5339115"/>
            <a:ext cx="660924" cy="4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0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About Haskell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3E7D9C-0A40-E36F-B822-D81689A60840}"/>
              </a:ext>
            </a:extLst>
          </p:cNvPr>
          <p:cNvSpPr txBox="1">
            <a:spLocks/>
          </p:cNvSpPr>
          <p:nvPr/>
        </p:nvSpPr>
        <p:spPr>
          <a:xfrm>
            <a:off x="975078" y="1624481"/>
            <a:ext cx="5785555" cy="242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First appeared 1990 </a:t>
            </a:r>
          </a:p>
          <a:p>
            <a:r>
              <a:rPr lang="en-US" sz="2400" dirty="0"/>
              <a:t>Designed by around 30 people</a:t>
            </a:r>
          </a:p>
          <a:p>
            <a:r>
              <a:rPr lang="en-US" sz="2400" dirty="0"/>
              <a:t>GHC – Glasgow Haskell Compiler</a:t>
            </a:r>
          </a:p>
          <a:p>
            <a:r>
              <a:rPr lang="en-US" sz="2400" dirty="0"/>
              <a:t>28th most popular (google searches 2021)</a:t>
            </a:r>
          </a:p>
          <a:p>
            <a:r>
              <a:rPr lang="en-US" sz="2400" dirty="0">
                <a:hlinkClick r:id="rId2"/>
              </a:rPr>
              <a:t>Simon Peyton-Jones: the Haskell journey</a:t>
            </a:r>
            <a:endParaRPr lang="en-US" sz="2400" dirty="0"/>
          </a:p>
          <a:p>
            <a:endParaRPr lang="en-US" sz="2400" dirty="0"/>
          </a:p>
          <a:p>
            <a:endParaRPr lang="en-SI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2A7F4-439D-4742-21CE-D4330D40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26" y="4082705"/>
            <a:ext cx="3153462" cy="2348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E23B5-E49C-9400-C37E-C27D5C184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33" y="4051300"/>
            <a:ext cx="3437468" cy="2382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5DB4C-F701-8942-5ED2-B2524A75B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628" y="4082705"/>
            <a:ext cx="3244176" cy="2348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1534B3-6C7A-C812-200A-F7836344E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67" y="1396860"/>
            <a:ext cx="3451552" cy="23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Haskell’s journey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36015-D3CC-A93C-86D3-ADDDEA01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83" y="1855903"/>
            <a:ext cx="7163033" cy="4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135A-F763-27E3-41D1-5D15D445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7" y="426702"/>
            <a:ext cx="7002886" cy="931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Bookman Old Style" panose="02050604050505020204" pitchFamily="18" charset="0"/>
              </a:rPr>
              <a:t>What kind of PL is Haskell</a:t>
            </a:r>
            <a:endParaRPr lang="en-SI" sz="4000" b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1635855"/>
            <a:ext cx="6701756" cy="51172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Statically typed with type inference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FC4B-EDF0-9ECC-648C-CD1AA26738A5}"/>
              </a:ext>
            </a:extLst>
          </p:cNvPr>
          <p:cNvSpPr txBox="1"/>
          <p:nvPr/>
        </p:nvSpPr>
        <p:spPr>
          <a:xfrm>
            <a:off x="3811413" y="2425252"/>
            <a:ext cx="43025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charA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int123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int123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tring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number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together :: String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together = 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har] ++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tring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++ show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nt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together == "A number 123"</a:t>
            </a:r>
          </a:p>
        </p:txBody>
      </p:sp>
    </p:spTree>
    <p:extLst>
      <p:ext uri="{BB962C8B-B14F-4D97-AF65-F5344CB8AC3E}">
        <p14:creationId xmlns:p14="http://schemas.microsoft.com/office/powerpoint/2010/main" val="214151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22" y="1068589"/>
            <a:ext cx="6701756" cy="51172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Statically typed with type inference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2604C-A4B2-0995-FF5B-E78B8AF46095}"/>
              </a:ext>
            </a:extLst>
          </p:cNvPr>
          <p:cNvSpPr txBox="1"/>
          <p:nvPr/>
        </p:nvSpPr>
        <p:spPr>
          <a:xfrm>
            <a:off x="3120880" y="2479029"/>
            <a:ext cx="62093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Data.Char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char1 char2 = isDigit1 &amp;&amp; isDigit2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isDigit1 = not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isDigit2 = not $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char2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an error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3D18-E9F8-9997-DACF-66F42A17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325" y="680535"/>
            <a:ext cx="6701756" cy="51172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Bookman Old Style" panose="02050604050505020204" pitchFamily="18" charset="0"/>
              </a:rPr>
              <a:t>1. Statically typed with type inference</a:t>
            </a:r>
            <a:endParaRPr lang="en-SI" b="1" dirty="0">
              <a:latin typeface="Bookman Old Style" panose="0205060405050502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3E7D9C-0A40-E36F-B822-D81689A60840}"/>
              </a:ext>
            </a:extLst>
          </p:cNvPr>
          <p:cNvSpPr txBox="1">
            <a:spLocks/>
          </p:cNvSpPr>
          <p:nvPr/>
        </p:nvSpPr>
        <p:spPr>
          <a:xfrm>
            <a:off x="1178279" y="4384615"/>
            <a:ext cx="5415794" cy="2121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Conventions:</a:t>
            </a:r>
          </a:p>
          <a:p>
            <a:r>
              <a:rPr lang="en-US" sz="2000" dirty="0"/>
              <a:t>Lower case: functions and variables</a:t>
            </a:r>
          </a:p>
          <a:p>
            <a:r>
              <a:rPr lang="en-US" sz="2000" dirty="0"/>
              <a:t>Upper case: types and modules</a:t>
            </a:r>
          </a:p>
          <a:p>
            <a:r>
              <a:rPr lang="en-US" sz="2000" dirty="0"/>
              <a:t>Type annotation :: (not mandatory)</a:t>
            </a:r>
          </a:p>
          <a:p>
            <a:r>
              <a:rPr lang="en-US" sz="2000" dirty="0"/>
              <a:t>Mandatory indentation (sub-blocks)</a:t>
            </a:r>
            <a:endParaRPr lang="en-SI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6D68BA-F976-DBB5-34D7-5AAC339990B7}"/>
              </a:ext>
            </a:extLst>
          </p:cNvPr>
          <p:cNvSpPr txBox="1">
            <a:spLocks/>
          </p:cNvSpPr>
          <p:nvPr/>
        </p:nvSpPr>
        <p:spPr>
          <a:xfrm>
            <a:off x="6479772" y="4767036"/>
            <a:ext cx="5415794" cy="1356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 brackets for function variables</a:t>
            </a:r>
          </a:p>
          <a:p>
            <a:r>
              <a:rPr lang="en-US" sz="2000" dirty="0"/>
              <a:t>Functions are first class citizens</a:t>
            </a:r>
          </a:p>
          <a:p>
            <a:r>
              <a:rPr lang="en-US" sz="2000" dirty="0"/>
              <a:t>Comments: -- </a:t>
            </a:r>
            <a:r>
              <a:rPr lang="en-US" sz="2000" i="1" dirty="0"/>
              <a:t>some text</a:t>
            </a:r>
            <a:r>
              <a:rPr lang="en-US" sz="2000" dirty="0"/>
              <a:t>  </a:t>
            </a:r>
          </a:p>
          <a:p>
            <a:r>
              <a:rPr lang="en-US" sz="2000" dirty="0"/>
              <a:t>Block comments: {- </a:t>
            </a:r>
            <a:r>
              <a:rPr lang="en-US" sz="2000" i="1" dirty="0"/>
              <a:t>some text </a:t>
            </a:r>
            <a:r>
              <a:rPr lang="en-US" sz="2000" dirty="0"/>
              <a:t>-}</a:t>
            </a:r>
            <a:endParaRPr lang="en-SI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2604C-A4B2-0995-FF5B-E78B8AF46095}"/>
              </a:ext>
            </a:extLst>
          </p:cNvPr>
          <p:cNvSpPr txBox="1"/>
          <p:nvPr/>
        </p:nvSpPr>
        <p:spPr>
          <a:xfrm>
            <a:off x="5809237" y="1679277"/>
            <a:ext cx="6003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Data.Char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char1 char2 = isDigit1 &amp;&amp; isDigit2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isDigit1 = not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isDigit2 = not $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isDigit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char2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onlyLetters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returns an error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27E03-7A14-BF14-A048-555E8D86E97E}"/>
              </a:ext>
            </a:extLst>
          </p:cNvPr>
          <p:cNvSpPr txBox="1"/>
          <p:nvPr/>
        </p:nvSpPr>
        <p:spPr>
          <a:xfrm>
            <a:off x="1063980" y="1739452"/>
            <a:ext cx="43025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charA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int123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int123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tring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number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together = 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har] ++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tring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++ show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nt</a:t>
            </a:r>
          </a:p>
        </p:txBody>
      </p:sp>
    </p:spTree>
    <p:extLst>
      <p:ext uri="{BB962C8B-B14F-4D97-AF65-F5344CB8AC3E}">
        <p14:creationId xmlns:p14="http://schemas.microsoft.com/office/powerpoint/2010/main" val="78439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3869</Words>
  <Application>Microsoft Office PowerPoint</Application>
  <PresentationFormat>Widescreen</PresentationFormat>
  <Paragraphs>605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Bauhaus 93</vt:lpstr>
      <vt:lpstr>Bookman Old Style</vt:lpstr>
      <vt:lpstr>Calibri</vt:lpstr>
      <vt:lpstr>Calibri Light</vt:lpstr>
      <vt:lpstr>Consolas</vt:lpstr>
      <vt:lpstr>Office Theme</vt:lpstr>
      <vt:lpstr>PowerPoint Presentation</vt:lpstr>
      <vt:lpstr>About IOG and myself</vt:lpstr>
      <vt:lpstr>Haskell bootcamp</vt:lpstr>
      <vt:lpstr>Haskell resources</vt:lpstr>
      <vt:lpstr>About Haskell</vt:lpstr>
      <vt:lpstr>Haskell’s journey</vt:lpstr>
      <vt:lpstr>What kind of PL is Haskell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Haskell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IOG software</vt:lpstr>
      <vt:lpstr>Plutus smart contracts</vt:lpstr>
      <vt:lpstr>Why use Haskell</vt:lpstr>
      <vt:lpstr>IOG Education</vt:lpstr>
      <vt:lpstr>Cardano Projects</vt:lpstr>
      <vt:lpstr>Companies using Haskell</vt:lpstr>
      <vt:lpstr>What do programmers say that use Haskell?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 Kurnjek</dc:creator>
  <cp:lastModifiedBy>Luka Kurnjek</cp:lastModifiedBy>
  <cp:revision>96</cp:revision>
  <dcterms:created xsi:type="dcterms:W3CDTF">2022-09-21T09:55:51Z</dcterms:created>
  <dcterms:modified xsi:type="dcterms:W3CDTF">2022-09-25T17:13:12Z</dcterms:modified>
</cp:coreProperties>
</file>